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89" r:id="rId5"/>
    <p:sldId id="297" r:id="rId6"/>
    <p:sldId id="296" r:id="rId7"/>
    <p:sldId id="290" r:id="rId8"/>
    <p:sldId id="291" r:id="rId9"/>
    <p:sldId id="293" r:id="rId10"/>
    <p:sldId id="295" r:id="rId11"/>
    <p:sldId id="2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Буквы Д-Т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9633" r="10604" b="9422"/>
          <a:stretch/>
        </p:blipFill>
        <p:spPr bwMode="auto">
          <a:xfrm>
            <a:off x="2257425" y="180975"/>
            <a:ext cx="4629150" cy="649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19" t="-2974" r="-1419" b="55160"/>
          <a:stretch/>
        </p:blipFill>
        <p:spPr>
          <a:xfrm>
            <a:off x="1115616" y="1196752"/>
            <a:ext cx="686128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6480720" cy="602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noProof="0" dirty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д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786446" y="4164012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20" y="2350722"/>
            <a:ext cx="1359526" cy="1396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4088269"/>
            <a:ext cx="1359526" cy="139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Т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500694" y="4143380"/>
            <a:ext cx="1731424" cy="1285884"/>
          </a:xfrm>
          <a:prstGeom prst="rect">
            <a:avLst/>
          </a:prstGeom>
        </p:spPr>
      </p:pic>
      <p:pic>
        <p:nvPicPr>
          <p:cNvPr id="9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4143380"/>
            <a:ext cx="1285884" cy="1500198"/>
          </a:xfrm>
          <a:prstGeom prst="rect">
            <a:avLst/>
          </a:prstGeom>
        </p:spPr>
      </p:pic>
      <p:pic>
        <p:nvPicPr>
          <p:cNvPr id="10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2214554"/>
            <a:ext cx="1285884" cy="1500198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8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5333" t="6317" r="6667" b="6294"/>
          <a:stretch>
            <a:fillRect/>
          </a:stretch>
        </p:blipFill>
        <p:spPr>
          <a:xfrm>
            <a:off x="1928794" y="428604"/>
            <a:ext cx="4714908" cy="5929354"/>
          </a:xfrm>
        </p:spPr>
      </p:pic>
    </p:spTree>
    <p:extLst>
      <p:ext uri="{BB962C8B-B14F-4D97-AF65-F5344CB8AC3E}">
        <p14:creationId xmlns:p14="http://schemas.microsoft.com/office/powerpoint/2010/main" val="22744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26911" r="4181" b="7870"/>
          <a:stretch/>
        </p:blipFill>
        <p:spPr bwMode="auto">
          <a:xfrm>
            <a:off x="2643174" y="0"/>
            <a:ext cx="4695825" cy="6448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4535934" cy="628552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7034" r="1406" b="26833"/>
          <a:stretch/>
        </p:blipFill>
        <p:spPr bwMode="auto">
          <a:xfrm>
            <a:off x="4643438" y="285728"/>
            <a:ext cx="4238621" cy="6305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28" t="7260" r="8227"/>
          <a:stretch>
            <a:fillRect/>
          </a:stretch>
        </p:blipFill>
        <p:spPr>
          <a:xfrm>
            <a:off x="2143108" y="0"/>
            <a:ext cx="5000660" cy="6529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Буквы Д-Т</vt:lpstr>
      <vt:lpstr>Презентация PowerPoint</vt:lpstr>
      <vt:lpstr>Презентация PowerPoint</vt:lpstr>
      <vt:lpstr>Д</vt:lpstr>
      <vt:lpstr>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29</cp:revision>
  <dcterms:modified xsi:type="dcterms:W3CDTF">2018-02-05T08:07:16Z</dcterms:modified>
</cp:coreProperties>
</file>