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9"/>
  </p:notesMasterIdLst>
  <p:sldIdLst>
    <p:sldId id="256" r:id="rId2"/>
    <p:sldId id="257" r:id="rId3"/>
    <p:sldId id="258" r:id="rId4"/>
    <p:sldId id="259" r:id="rId5"/>
    <p:sldId id="260" r:id="rId6"/>
    <p:sldId id="267" r:id="rId7"/>
    <p:sldId id="268" r:id="rId8"/>
    <p:sldId id="275" r:id="rId9"/>
    <p:sldId id="280" r:id="rId10"/>
    <p:sldId id="279" r:id="rId11"/>
    <p:sldId id="262" r:id="rId12"/>
    <p:sldId id="261" r:id="rId13"/>
    <p:sldId id="263" r:id="rId14"/>
    <p:sldId id="264" r:id="rId15"/>
    <p:sldId id="265" r:id="rId16"/>
    <p:sldId id="266" r:id="rId17"/>
    <p:sldId id="269" r:id="rId18"/>
    <p:sldId id="270" r:id="rId19"/>
    <p:sldId id="271" r:id="rId20"/>
    <p:sldId id="272" r:id="rId21"/>
    <p:sldId id="273" r:id="rId22"/>
    <p:sldId id="274" r:id="rId23"/>
    <p:sldId id="276" r:id="rId24"/>
    <p:sldId id="277" r:id="rId25"/>
    <p:sldId id="281" r:id="rId26"/>
    <p:sldId id="282" r:id="rId27"/>
    <p:sldId id="278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6509" autoAdjust="0"/>
    <p:restoredTop sz="94660"/>
  </p:normalViewPr>
  <p:slideViewPr>
    <p:cSldViewPr>
      <p:cViewPr varScale="1">
        <p:scale>
          <a:sx n="74" d="100"/>
          <a:sy n="74" d="100"/>
        </p:scale>
        <p:origin x="-101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F9ED67-E2CF-4EFC-B24F-82112D966CB0}" type="datetimeFigureOut">
              <a:rPr lang="ru-RU" smtClean="0"/>
              <a:pPr/>
              <a:t>26.11.2015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57CBB6-8680-4A39-A3CE-1E77572DBE7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57CBB6-8680-4A39-A3CE-1E77572DBE70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26.11.2015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5" Type="http://schemas.openxmlformats.org/officeDocument/2006/relationships/slide" Target="slide27.xml"/><Relationship Id="rId4" Type="http://schemas.openxmlformats.org/officeDocument/2006/relationships/image" Target="../media/image2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.wav"/><Relationship Id="rId6" Type="http://schemas.openxmlformats.org/officeDocument/2006/relationships/slide" Target="slide27.xml"/><Relationship Id="rId5" Type="http://schemas.openxmlformats.org/officeDocument/2006/relationships/image" Target="../media/image30.png"/><Relationship Id="rId4" Type="http://schemas.openxmlformats.org/officeDocument/2006/relationships/slide" Target="slid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2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.wav"/><Relationship Id="rId6" Type="http://schemas.openxmlformats.org/officeDocument/2006/relationships/slide" Target="slide27.xml"/><Relationship Id="rId5" Type="http://schemas.openxmlformats.org/officeDocument/2006/relationships/image" Target="../media/image30.png"/><Relationship Id="rId4" Type="http://schemas.openxmlformats.org/officeDocument/2006/relationships/slide" Target="slide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2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.wav"/><Relationship Id="rId6" Type="http://schemas.openxmlformats.org/officeDocument/2006/relationships/slide" Target="slide27.xml"/><Relationship Id="rId5" Type="http://schemas.openxmlformats.org/officeDocument/2006/relationships/image" Target="../media/image30.png"/><Relationship Id="rId4" Type="http://schemas.openxmlformats.org/officeDocument/2006/relationships/slide" Target="slide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2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.wav"/><Relationship Id="rId6" Type="http://schemas.openxmlformats.org/officeDocument/2006/relationships/slide" Target="slide27.xml"/><Relationship Id="rId5" Type="http://schemas.openxmlformats.org/officeDocument/2006/relationships/image" Target="../media/image30.png"/><Relationship Id="rId4" Type="http://schemas.openxmlformats.org/officeDocument/2006/relationships/slide" Target="slide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2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.wav"/><Relationship Id="rId6" Type="http://schemas.openxmlformats.org/officeDocument/2006/relationships/slide" Target="slide27.xml"/><Relationship Id="rId5" Type="http://schemas.openxmlformats.org/officeDocument/2006/relationships/image" Target="../media/image30.png"/><Relationship Id="rId4" Type="http://schemas.openxmlformats.org/officeDocument/2006/relationships/slide" Target="slide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slide" Target="slide27.xml"/><Relationship Id="rId2" Type="http://schemas.openxmlformats.org/officeDocument/2006/relationships/slide" Target="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slide" Target="slide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2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.wav"/><Relationship Id="rId6" Type="http://schemas.openxmlformats.org/officeDocument/2006/relationships/slide" Target="slide27.xml"/><Relationship Id="rId5" Type="http://schemas.openxmlformats.org/officeDocument/2006/relationships/image" Target="../media/image30.png"/><Relationship Id="rId4" Type="http://schemas.openxmlformats.org/officeDocument/2006/relationships/slide" Target="slide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2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.wav"/><Relationship Id="rId6" Type="http://schemas.openxmlformats.org/officeDocument/2006/relationships/slide" Target="slide27.xml"/><Relationship Id="rId5" Type="http://schemas.openxmlformats.org/officeDocument/2006/relationships/image" Target="../media/image30.png"/><Relationship Id="rId4" Type="http://schemas.openxmlformats.org/officeDocument/2006/relationships/slide" Target="slide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2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.wav"/><Relationship Id="rId6" Type="http://schemas.openxmlformats.org/officeDocument/2006/relationships/slide" Target="slide27.xml"/><Relationship Id="rId5" Type="http://schemas.openxmlformats.org/officeDocument/2006/relationships/image" Target="../media/image30.png"/><Relationship Id="rId4" Type="http://schemas.openxmlformats.org/officeDocument/2006/relationships/slide" Target="slide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2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slide" Target="slide27.xml"/><Relationship Id="rId2" Type="http://schemas.openxmlformats.org/officeDocument/2006/relationships/slide" Target="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slide" Target="slide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slide" Target="slide27.xml"/><Relationship Id="rId2" Type="http://schemas.openxmlformats.org/officeDocument/2006/relationships/slide" Target="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slide" Target="slide1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slide" Target="slide27.xml"/><Relationship Id="rId2" Type="http://schemas.openxmlformats.org/officeDocument/2006/relationships/slide" Target="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slide" Target="slide1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slide" Target="slide27.xml"/><Relationship Id="rId2" Type="http://schemas.openxmlformats.org/officeDocument/2006/relationships/slide" Target="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slide" Target="slide1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slide" Target="slide27.xml"/><Relationship Id="rId2" Type="http://schemas.openxmlformats.org/officeDocument/2006/relationships/slide" Target="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slide" Target="slide2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slide" Target="slide27.xml"/><Relationship Id="rId2" Type="http://schemas.openxmlformats.org/officeDocument/2006/relationships/slide" Target="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slide" Target="slide2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27.xml"/><Relationship Id="rId3" Type="http://schemas.openxmlformats.org/officeDocument/2006/relationships/slide" Target="slide25.xml"/><Relationship Id="rId7" Type="http://schemas.openxmlformats.org/officeDocument/2006/relationships/image" Target="../media/image2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slide" Target="slide26.xml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Подбери слово к схеме</a:t>
            </a:r>
            <a:endParaRPr lang="ru-RU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00430" y="3331698"/>
            <a:ext cx="4271970" cy="1752600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Выполнила :</a:t>
            </a:r>
          </a:p>
          <a:p>
            <a:r>
              <a:rPr lang="ru-RU" dirty="0" smtClean="0"/>
              <a:t>Учитель-логопед МБДОУ </a:t>
            </a:r>
            <a:r>
              <a:rPr lang="ru-RU" dirty="0" err="1" smtClean="0"/>
              <a:t>д</a:t>
            </a:r>
            <a:r>
              <a:rPr lang="ru-RU" dirty="0" smtClean="0"/>
              <a:t>/с комбинированного вида № 25 «Ягодка»</a:t>
            </a:r>
          </a:p>
          <a:p>
            <a:r>
              <a:rPr lang="ru-RU" dirty="0" smtClean="0"/>
              <a:t>Нечаева Е.В.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700"/>
                            </p:stCondLst>
                            <p:childTnLst>
                              <p:par>
                                <p:cTn id="1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200"/>
                            </p:stCondLst>
                            <p:childTnLst>
                              <p:par>
                                <p:cTn id="1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700"/>
                            </p:stCondLst>
                            <p:childTnLst>
                              <p:par>
                                <p:cTn id="1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Содержимое 11" descr="img04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357950" y="4000504"/>
            <a:ext cx="2422304" cy="261817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Прямоугольник 3"/>
          <p:cNvSpPr/>
          <p:nvPr/>
        </p:nvSpPr>
        <p:spPr>
          <a:xfrm>
            <a:off x="4572000" y="428604"/>
            <a:ext cx="642942" cy="500066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143108" y="428604"/>
            <a:ext cx="642942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2928926" y="428604"/>
            <a:ext cx="714380" cy="57150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786182" y="428604"/>
            <a:ext cx="642942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5357818" y="428604"/>
            <a:ext cx="714380" cy="57150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6143636" y="428604"/>
            <a:ext cx="642942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6858016" y="428604"/>
            <a:ext cx="642942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7572396" y="357166"/>
            <a:ext cx="714380" cy="57150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C:\Documents and Settings\User\Мои документы\Мои рисунки\img03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0430" y="4000504"/>
            <a:ext cx="2566280" cy="264318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27" name="Picture 3" descr="C:\Documents and Settings\User\Мои документы\Мои рисунки\img02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4000504"/>
            <a:ext cx="2669526" cy="255745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5" name="5-конечная звезда 14">
            <a:hlinkClick r:id="rId5" action="ppaction://hlinksldjump"/>
          </p:cNvPr>
          <p:cNvSpPr/>
          <p:nvPr/>
        </p:nvSpPr>
        <p:spPr>
          <a:xfrm>
            <a:off x="8072462" y="571480"/>
            <a:ext cx="785818" cy="1285884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Молодец!!!</a:t>
            </a:r>
            <a:endParaRPr lang="ru-RU" dirty="0"/>
          </a:p>
        </p:txBody>
      </p:sp>
      <p:pic>
        <p:nvPicPr>
          <p:cNvPr id="4" name="Содержимое 3" descr="tfWXjDxWkHg - копия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217737" y="1600200"/>
            <a:ext cx="4708525" cy="47085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Стрелка вправо 4">
            <a:hlinkClick r:id="rId4" action="ppaction://hlinksldjump"/>
          </p:cNvPr>
          <p:cNvSpPr/>
          <p:nvPr/>
        </p:nvSpPr>
        <p:spPr>
          <a:xfrm>
            <a:off x="7500958" y="5643578"/>
            <a:ext cx="1000132" cy="64294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j0214098.wav">
            <a:hlinkClick r:id="" action="ppaction://media"/>
          </p:cNvPr>
          <p:cNvPicPr>
            <a:picLocks noRot="1" noChangeAspect="1"/>
          </p:cNvPicPr>
          <p:nvPr>
            <a:wavAudioFile r:embed="rId1" name="j0214098.wav"/>
          </p:nvPr>
        </p:nvPicPr>
        <p:blipFill>
          <a:blip r:embed="rId5"/>
          <a:stretch>
            <a:fillRect/>
          </a:stretch>
        </p:blipFill>
        <p:spPr>
          <a:xfrm>
            <a:off x="500034" y="6072206"/>
            <a:ext cx="304800" cy="304800"/>
          </a:xfrm>
          <a:prstGeom prst="rect">
            <a:avLst/>
          </a:prstGeom>
        </p:spPr>
      </p:pic>
      <p:sp>
        <p:nvSpPr>
          <p:cNvPr id="7" name="5-конечная звезда 6">
            <a:hlinkClick r:id="rId6" action="ppaction://hlinksldjump"/>
          </p:cNvPr>
          <p:cNvSpPr/>
          <p:nvPr/>
        </p:nvSpPr>
        <p:spPr>
          <a:xfrm>
            <a:off x="8072462" y="571480"/>
            <a:ext cx="785818" cy="1285884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4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Попробуй снова</a:t>
            </a:r>
            <a:endParaRPr lang="ru-RU" dirty="0"/>
          </a:p>
        </p:txBody>
      </p:sp>
      <p:pic>
        <p:nvPicPr>
          <p:cNvPr id="4" name="Содержимое 3" descr="Что-такое-плохо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71775" y="2154237"/>
            <a:ext cx="3600450" cy="36004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Стрелка вправо 4">
            <a:hlinkClick r:id="rId3" action="ppaction://hlinksldjump"/>
          </p:cNvPr>
          <p:cNvSpPr/>
          <p:nvPr/>
        </p:nvSpPr>
        <p:spPr>
          <a:xfrm>
            <a:off x="7429520" y="5715016"/>
            <a:ext cx="1143008" cy="78581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5-конечная звезда 5">
            <a:hlinkClick r:id="rId4" action="ppaction://hlinksldjump"/>
          </p:cNvPr>
          <p:cNvSpPr/>
          <p:nvPr/>
        </p:nvSpPr>
        <p:spPr>
          <a:xfrm>
            <a:off x="8072462" y="571480"/>
            <a:ext cx="785818" cy="1285884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Молодец!!!</a:t>
            </a:r>
            <a:endParaRPr lang="ru-RU" dirty="0"/>
          </a:p>
        </p:txBody>
      </p:sp>
      <p:pic>
        <p:nvPicPr>
          <p:cNvPr id="4" name="Содержимое 3" descr="tfWXjDxWkHg - копия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217737" y="1600200"/>
            <a:ext cx="4708525" cy="47085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Стрелка вправо 4">
            <a:hlinkClick r:id="rId4" action="ppaction://hlinksldjump"/>
          </p:cNvPr>
          <p:cNvSpPr/>
          <p:nvPr/>
        </p:nvSpPr>
        <p:spPr>
          <a:xfrm>
            <a:off x="7500958" y="5643578"/>
            <a:ext cx="1000132" cy="64294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j0214098.wav">
            <a:hlinkClick r:id="" action="ppaction://media"/>
          </p:cNvPr>
          <p:cNvPicPr>
            <a:picLocks noRot="1" noChangeAspect="1"/>
          </p:cNvPicPr>
          <p:nvPr>
            <a:wavAudioFile r:embed="rId1" name="j0214098.wav"/>
          </p:nvPr>
        </p:nvPicPr>
        <p:blipFill>
          <a:blip r:embed="rId5"/>
          <a:stretch>
            <a:fillRect/>
          </a:stretch>
        </p:blipFill>
        <p:spPr>
          <a:xfrm>
            <a:off x="500034" y="6072206"/>
            <a:ext cx="304800" cy="304800"/>
          </a:xfrm>
          <a:prstGeom prst="rect">
            <a:avLst/>
          </a:prstGeom>
        </p:spPr>
      </p:pic>
      <p:sp>
        <p:nvSpPr>
          <p:cNvPr id="7" name="5-конечная звезда 6">
            <a:hlinkClick r:id="rId6" action="ppaction://hlinksldjump"/>
          </p:cNvPr>
          <p:cNvSpPr/>
          <p:nvPr/>
        </p:nvSpPr>
        <p:spPr>
          <a:xfrm>
            <a:off x="8072462" y="571480"/>
            <a:ext cx="785818" cy="1285884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4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Попробуй снова</a:t>
            </a:r>
            <a:endParaRPr lang="ru-RU" dirty="0"/>
          </a:p>
        </p:txBody>
      </p:sp>
      <p:pic>
        <p:nvPicPr>
          <p:cNvPr id="4" name="Содержимое 3" descr="Что-такое-плохо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71775" y="2154237"/>
            <a:ext cx="3600450" cy="36004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Стрелка вправо 4">
            <a:hlinkClick r:id="rId3" action="ppaction://hlinksldjump"/>
          </p:cNvPr>
          <p:cNvSpPr/>
          <p:nvPr/>
        </p:nvSpPr>
        <p:spPr>
          <a:xfrm>
            <a:off x="7429520" y="5715016"/>
            <a:ext cx="1143008" cy="78581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5-конечная звезда 5">
            <a:hlinkClick r:id="rId4" action="ppaction://hlinksldjump"/>
          </p:cNvPr>
          <p:cNvSpPr/>
          <p:nvPr/>
        </p:nvSpPr>
        <p:spPr>
          <a:xfrm>
            <a:off x="8072462" y="571480"/>
            <a:ext cx="785818" cy="1285884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Молодец!!!</a:t>
            </a:r>
            <a:endParaRPr lang="ru-RU" dirty="0"/>
          </a:p>
        </p:txBody>
      </p:sp>
      <p:pic>
        <p:nvPicPr>
          <p:cNvPr id="4" name="Содержимое 3" descr="tfWXjDxWkHg - копия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217737" y="1600200"/>
            <a:ext cx="4708525" cy="47085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Стрелка вправо 4">
            <a:hlinkClick r:id="rId4" action="ppaction://hlinksldjump"/>
          </p:cNvPr>
          <p:cNvSpPr/>
          <p:nvPr/>
        </p:nvSpPr>
        <p:spPr>
          <a:xfrm>
            <a:off x="7500958" y="5643578"/>
            <a:ext cx="1000132" cy="64294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j0214098.wav">
            <a:hlinkClick r:id="" action="ppaction://media"/>
          </p:cNvPr>
          <p:cNvPicPr>
            <a:picLocks noRot="1" noChangeAspect="1"/>
          </p:cNvPicPr>
          <p:nvPr>
            <a:wavAudioFile r:embed="rId1" name="j0214098.wav"/>
          </p:nvPr>
        </p:nvPicPr>
        <p:blipFill>
          <a:blip r:embed="rId5"/>
          <a:stretch>
            <a:fillRect/>
          </a:stretch>
        </p:blipFill>
        <p:spPr>
          <a:xfrm>
            <a:off x="500034" y="6072206"/>
            <a:ext cx="304800" cy="304800"/>
          </a:xfrm>
          <a:prstGeom prst="rect">
            <a:avLst/>
          </a:prstGeom>
        </p:spPr>
      </p:pic>
      <p:sp>
        <p:nvSpPr>
          <p:cNvPr id="7" name="5-конечная звезда 6">
            <a:hlinkClick r:id="rId6" action="ppaction://hlinksldjump"/>
          </p:cNvPr>
          <p:cNvSpPr/>
          <p:nvPr/>
        </p:nvSpPr>
        <p:spPr>
          <a:xfrm>
            <a:off x="8072462" y="571480"/>
            <a:ext cx="785818" cy="1285884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4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Попробуй снова</a:t>
            </a:r>
            <a:endParaRPr lang="ru-RU" dirty="0"/>
          </a:p>
        </p:txBody>
      </p:sp>
      <p:pic>
        <p:nvPicPr>
          <p:cNvPr id="4" name="Содержимое 3" descr="Что-такое-плохо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71775" y="2154237"/>
            <a:ext cx="3600450" cy="36004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Стрелка вправо 4">
            <a:hlinkClick r:id="rId3" action="ppaction://hlinksldjump"/>
          </p:cNvPr>
          <p:cNvSpPr/>
          <p:nvPr/>
        </p:nvSpPr>
        <p:spPr>
          <a:xfrm>
            <a:off x="7429520" y="5715016"/>
            <a:ext cx="1143008" cy="78581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5-конечная звезда 5">
            <a:hlinkClick r:id="rId4" action="ppaction://hlinksldjump"/>
          </p:cNvPr>
          <p:cNvSpPr/>
          <p:nvPr/>
        </p:nvSpPr>
        <p:spPr>
          <a:xfrm>
            <a:off x="8072462" y="571480"/>
            <a:ext cx="785818" cy="1285884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Молодец!!!</a:t>
            </a:r>
            <a:endParaRPr lang="ru-RU" dirty="0"/>
          </a:p>
        </p:txBody>
      </p:sp>
      <p:pic>
        <p:nvPicPr>
          <p:cNvPr id="4" name="Содержимое 3" descr="tfWXjDxWkHg - копия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217737" y="1600200"/>
            <a:ext cx="4708525" cy="47085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Стрелка вправо 4">
            <a:hlinkClick r:id="rId4" action="ppaction://hlinksldjump"/>
          </p:cNvPr>
          <p:cNvSpPr/>
          <p:nvPr/>
        </p:nvSpPr>
        <p:spPr>
          <a:xfrm>
            <a:off x="7500958" y="5643578"/>
            <a:ext cx="1000132" cy="64294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j0214098.wav">
            <a:hlinkClick r:id="" action="ppaction://media"/>
          </p:cNvPr>
          <p:cNvPicPr>
            <a:picLocks noRot="1" noChangeAspect="1"/>
          </p:cNvPicPr>
          <p:nvPr>
            <a:wavAudioFile r:embed="rId1" name="j0214098.wav"/>
          </p:nvPr>
        </p:nvPicPr>
        <p:blipFill>
          <a:blip r:embed="rId5"/>
          <a:stretch>
            <a:fillRect/>
          </a:stretch>
        </p:blipFill>
        <p:spPr>
          <a:xfrm>
            <a:off x="500034" y="6072206"/>
            <a:ext cx="304800" cy="304800"/>
          </a:xfrm>
          <a:prstGeom prst="rect">
            <a:avLst/>
          </a:prstGeom>
        </p:spPr>
      </p:pic>
      <p:sp>
        <p:nvSpPr>
          <p:cNvPr id="7" name="5-конечная звезда 6">
            <a:hlinkClick r:id="rId6" action="ppaction://hlinksldjump"/>
          </p:cNvPr>
          <p:cNvSpPr/>
          <p:nvPr/>
        </p:nvSpPr>
        <p:spPr>
          <a:xfrm>
            <a:off x="8072462" y="571480"/>
            <a:ext cx="785818" cy="1285884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4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Попробуй снова</a:t>
            </a:r>
            <a:endParaRPr lang="ru-RU" dirty="0"/>
          </a:p>
        </p:txBody>
      </p:sp>
      <p:pic>
        <p:nvPicPr>
          <p:cNvPr id="4" name="Содержимое 3" descr="Что-такое-плохо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71775" y="2154237"/>
            <a:ext cx="3600450" cy="36004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Стрелка вправо 4">
            <a:hlinkClick r:id="rId3" action="ppaction://hlinksldjump"/>
          </p:cNvPr>
          <p:cNvSpPr/>
          <p:nvPr/>
        </p:nvSpPr>
        <p:spPr>
          <a:xfrm>
            <a:off x="7429520" y="5715016"/>
            <a:ext cx="1143008" cy="78581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5-конечная звезда 5">
            <a:hlinkClick r:id="rId4" action="ppaction://hlinksldjump"/>
          </p:cNvPr>
          <p:cNvSpPr/>
          <p:nvPr/>
        </p:nvSpPr>
        <p:spPr>
          <a:xfrm>
            <a:off x="8072462" y="571480"/>
            <a:ext cx="785818" cy="1285884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Молодец!!!</a:t>
            </a:r>
            <a:endParaRPr lang="ru-RU" dirty="0"/>
          </a:p>
        </p:txBody>
      </p:sp>
      <p:pic>
        <p:nvPicPr>
          <p:cNvPr id="4" name="Содержимое 3" descr="tfWXjDxWkHg - копия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217737" y="1600200"/>
            <a:ext cx="4708525" cy="47085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Стрелка вправо 4">
            <a:hlinkClick r:id="rId4" action="ppaction://hlinksldjump"/>
          </p:cNvPr>
          <p:cNvSpPr/>
          <p:nvPr/>
        </p:nvSpPr>
        <p:spPr>
          <a:xfrm>
            <a:off x="7500958" y="5643578"/>
            <a:ext cx="1000132" cy="64294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j0214098.wav">
            <a:hlinkClick r:id="" action="ppaction://media"/>
          </p:cNvPr>
          <p:cNvPicPr>
            <a:picLocks noRot="1" noChangeAspect="1"/>
          </p:cNvPicPr>
          <p:nvPr>
            <a:wavAudioFile r:embed="rId1" name="j0214098.wav"/>
          </p:nvPr>
        </p:nvPicPr>
        <p:blipFill>
          <a:blip r:embed="rId5"/>
          <a:stretch>
            <a:fillRect/>
          </a:stretch>
        </p:blipFill>
        <p:spPr>
          <a:xfrm>
            <a:off x="500034" y="6072206"/>
            <a:ext cx="304800" cy="304800"/>
          </a:xfrm>
          <a:prstGeom prst="rect">
            <a:avLst/>
          </a:prstGeom>
        </p:spPr>
      </p:pic>
      <p:sp>
        <p:nvSpPr>
          <p:cNvPr id="7" name="5-конечная звезда 6">
            <a:hlinkClick r:id="rId6" action="ppaction://hlinksldjump"/>
          </p:cNvPr>
          <p:cNvSpPr/>
          <p:nvPr/>
        </p:nvSpPr>
        <p:spPr>
          <a:xfrm>
            <a:off x="8072462" y="571480"/>
            <a:ext cx="785818" cy="1285884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4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428992" y="428604"/>
            <a:ext cx="642942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4286248" y="428604"/>
            <a:ext cx="714380" cy="57150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214942" y="428604"/>
            <a:ext cx="642942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C:\Documents and Settings\User\Мои документы\Мои рисунки\img024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00826" y="3786190"/>
            <a:ext cx="2480344" cy="250033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27" name="Picture 3" descr="C:\Documents and Settings\User\Мои документы\Мои рисунки\img004.jp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1868" y="3786190"/>
            <a:ext cx="2428881" cy="249999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28" name="Picture 4" descr="C:\Documents and Settings\User\Мои документы\Мои рисунки\img039.jp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7158" y="3786190"/>
            <a:ext cx="2714612" cy="250717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1" name="5-конечная звезда 10">
            <a:hlinkClick r:id="rId7" action="ppaction://hlinksldjump"/>
          </p:cNvPr>
          <p:cNvSpPr/>
          <p:nvPr/>
        </p:nvSpPr>
        <p:spPr>
          <a:xfrm>
            <a:off x="7929586" y="571480"/>
            <a:ext cx="785818" cy="107157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722 -0.10823 L -0.33073 -0.4019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2" y="-1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Попробуй снова</a:t>
            </a:r>
            <a:endParaRPr lang="ru-RU" dirty="0"/>
          </a:p>
        </p:txBody>
      </p:sp>
      <p:pic>
        <p:nvPicPr>
          <p:cNvPr id="4" name="Содержимое 3" descr="Что-такое-плохо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71775" y="2154237"/>
            <a:ext cx="3600450" cy="36004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Стрелка вправо 4">
            <a:hlinkClick r:id="rId3" action="ppaction://hlinksldjump"/>
          </p:cNvPr>
          <p:cNvSpPr/>
          <p:nvPr/>
        </p:nvSpPr>
        <p:spPr>
          <a:xfrm>
            <a:off x="7429520" y="5715016"/>
            <a:ext cx="1143008" cy="78581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5-конечная звезда 5">
            <a:hlinkClick r:id="rId4" action="ppaction://hlinksldjump"/>
          </p:cNvPr>
          <p:cNvSpPr/>
          <p:nvPr/>
        </p:nvSpPr>
        <p:spPr>
          <a:xfrm>
            <a:off x="8072462" y="571480"/>
            <a:ext cx="785818" cy="1285884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Молодец!!!</a:t>
            </a:r>
            <a:endParaRPr lang="ru-RU" dirty="0"/>
          </a:p>
        </p:txBody>
      </p:sp>
      <p:pic>
        <p:nvPicPr>
          <p:cNvPr id="4" name="Содержимое 3" descr="tfWXjDxWkHg - копия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217737" y="1600200"/>
            <a:ext cx="4708525" cy="47085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Стрелка вправо 4">
            <a:hlinkClick r:id="rId4" action="ppaction://hlinksldjump"/>
          </p:cNvPr>
          <p:cNvSpPr/>
          <p:nvPr/>
        </p:nvSpPr>
        <p:spPr>
          <a:xfrm>
            <a:off x="7500958" y="5643578"/>
            <a:ext cx="1000132" cy="64294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j0214098.wav">
            <a:hlinkClick r:id="" action="ppaction://media"/>
          </p:cNvPr>
          <p:cNvPicPr>
            <a:picLocks noRot="1" noChangeAspect="1"/>
          </p:cNvPicPr>
          <p:nvPr>
            <a:wavAudioFile r:embed="rId1" name="j0214098.wav"/>
          </p:nvPr>
        </p:nvPicPr>
        <p:blipFill>
          <a:blip r:embed="rId5"/>
          <a:stretch>
            <a:fillRect/>
          </a:stretch>
        </p:blipFill>
        <p:spPr>
          <a:xfrm>
            <a:off x="500034" y="6072206"/>
            <a:ext cx="304800" cy="304800"/>
          </a:xfrm>
          <a:prstGeom prst="rect">
            <a:avLst/>
          </a:prstGeom>
        </p:spPr>
      </p:pic>
      <p:sp>
        <p:nvSpPr>
          <p:cNvPr id="7" name="5-конечная звезда 6">
            <a:hlinkClick r:id="rId6" action="ppaction://hlinksldjump"/>
          </p:cNvPr>
          <p:cNvSpPr/>
          <p:nvPr/>
        </p:nvSpPr>
        <p:spPr>
          <a:xfrm>
            <a:off x="8072462" y="571480"/>
            <a:ext cx="785818" cy="1285884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4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Попробуй снова</a:t>
            </a:r>
            <a:endParaRPr lang="ru-RU" dirty="0"/>
          </a:p>
        </p:txBody>
      </p:sp>
      <p:pic>
        <p:nvPicPr>
          <p:cNvPr id="4" name="Содержимое 3" descr="Что-такое-плохо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71775" y="2154237"/>
            <a:ext cx="3600450" cy="36004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Стрелка вправо 4">
            <a:hlinkClick r:id="rId3" action="ppaction://hlinksldjump"/>
          </p:cNvPr>
          <p:cNvSpPr/>
          <p:nvPr/>
        </p:nvSpPr>
        <p:spPr>
          <a:xfrm>
            <a:off x="7429520" y="5715016"/>
            <a:ext cx="1143008" cy="78581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5-конечная звезда 5">
            <a:hlinkClick r:id="rId4" action="ppaction://hlinksldjump"/>
          </p:cNvPr>
          <p:cNvSpPr/>
          <p:nvPr/>
        </p:nvSpPr>
        <p:spPr>
          <a:xfrm>
            <a:off x="8072462" y="571480"/>
            <a:ext cx="785818" cy="1285884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Молодец!!!</a:t>
            </a:r>
            <a:endParaRPr lang="ru-RU" dirty="0"/>
          </a:p>
        </p:txBody>
      </p:sp>
      <p:pic>
        <p:nvPicPr>
          <p:cNvPr id="4" name="Содержимое 3" descr="tfWXjDxWkHg - копия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217737" y="1600200"/>
            <a:ext cx="4708525" cy="47085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Стрелка вправо 4">
            <a:hlinkClick r:id="rId4" action="ppaction://hlinksldjump"/>
          </p:cNvPr>
          <p:cNvSpPr/>
          <p:nvPr/>
        </p:nvSpPr>
        <p:spPr>
          <a:xfrm>
            <a:off x="7500958" y="5643578"/>
            <a:ext cx="1000132" cy="64294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j0214098.wav">
            <a:hlinkClick r:id="" action="ppaction://media"/>
          </p:cNvPr>
          <p:cNvPicPr>
            <a:picLocks noRot="1" noChangeAspect="1"/>
          </p:cNvPicPr>
          <p:nvPr>
            <a:wavAudioFile r:embed="rId1" name="j0214098.wav"/>
          </p:nvPr>
        </p:nvPicPr>
        <p:blipFill>
          <a:blip r:embed="rId5"/>
          <a:stretch>
            <a:fillRect/>
          </a:stretch>
        </p:blipFill>
        <p:spPr>
          <a:xfrm>
            <a:off x="500034" y="6072206"/>
            <a:ext cx="304800" cy="304800"/>
          </a:xfrm>
          <a:prstGeom prst="rect">
            <a:avLst/>
          </a:prstGeom>
        </p:spPr>
      </p:pic>
      <p:sp>
        <p:nvSpPr>
          <p:cNvPr id="7" name="5-конечная звезда 6">
            <a:hlinkClick r:id="rId6" action="ppaction://hlinksldjump"/>
          </p:cNvPr>
          <p:cNvSpPr/>
          <p:nvPr/>
        </p:nvSpPr>
        <p:spPr>
          <a:xfrm>
            <a:off x="8072462" y="571480"/>
            <a:ext cx="785818" cy="1285884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4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Попробуй снова</a:t>
            </a:r>
            <a:endParaRPr lang="ru-RU" dirty="0"/>
          </a:p>
        </p:txBody>
      </p:sp>
      <p:pic>
        <p:nvPicPr>
          <p:cNvPr id="4" name="Содержимое 3" descr="Что-такое-плохо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71775" y="2154237"/>
            <a:ext cx="3600450" cy="36004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Стрелка вправо 4">
            <a:hlinkClick r:id="rId3" action="ppaction://hlinksldjump"/>
          </p:cNvPr>
          <p:cNvSpPr/>
          <p:nvPr/>
        </p:nvSpPr>
        <p:spPr>
          <a:xfrm>
            <a:off x="7429520" y="5715016"/>
            <a:ext cx="1143008" cy="78581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5-конечная звезда 5">
            <a:hlinkClick r:id="rId4" action="ppaction://hlinksldjump"/>
          </p:cNvPr>
          <p:cNvSpPr/>
          <p:nvPr/>
        </p:nvSpPr>
        <p:spPr>
          <a:xfrm>
            <a:off x="8072462" y="571480"/>
            <a:ext cx="785818" cy="1285884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Молодец!!!</a:t>
            </a:r>
            <a:endParaRPr lang="ru-RU" dirty="0"/>
          </a:p>
        </p:txBody>
      </p:sp>
      <p:pic>
        <p:nvPicPr>
          <p:cNvPr id="4" name="Содержимое 3" descr="tfWXjDxWkHg - копия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217737" y="1600200"/>
            <a:ext cx="4708525" cy="47085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Стрелка вправо 4">
            <a:hlinkClick r:id="rId4" action="ppaction://hlinksldjump"/>
          </p:cNvPr>
          <p:cNvSpPr/>
          <p:nvPr/>
        </p:nvSpPr>
        <p:spPr>
          <a:xfrm>
            <a:off x="7500958" y="5643578"/>
            <a:ext cx="1000132" cy="64294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j0214098.wav">
            <a:hlinkClick r:id="" action="ppaction://media"/>
          </p:cNvPr>
          <p:cNvPicPr>
            <a:picLocks noRot="1" noChangeAspect="1"/>
          </p:cNvPicPr>
          <p:nvPr>
            <a:wavAudioFile r:embed="rId1" name="j0214098.wav"/>
          </p:nvPr>
        </p:nvPicPr>
        <p:blipFill>
          <a:blip r:embed="rId5"/>
          <a:stretch>
            <a:fillRect/>
          </a:stretch>
        </p:blipFill>
        <p:spPr>
          <a:xfrm>
            <a:off x="500034" y="6072206"/>
            <a:ext cx="304800" cy="304800"/>
          </a:xfrm>
          <a:prstGeom prst="rect">
            <a:avLst/>
          </a:prstGeom>
        </p:spPr>
      </p:pic>
      <p:sp>
        <p:nvSpPr>
          <p:cNvPr id="7" name="5-конечная звезда 6">
            <a:hlinkClick r:id="rId6" action="ppaction://hlinksldjump"/>
          </p:cNvPr>
          <p:cNvSpPr/>
          <p:nvPr/>
        </p:nvSpPr>
        <p:spPr>
          <a:xfrm>
            <a:off x="8072462" y="571480"/>
            <a:ext cx="785818" cy="1285884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4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Попробуй снова</a:t>
            </a:r>
            <a:endParaRPr lang="ru-RU" dirty="0"/>
          </a:p>
        </p:txBody>
      </p:sp>
      <p:pic>
        <p:nvPicPr>
          <p:cNvPr id="4" name="Содержимое 3" descr="Что-такое-плохо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71775" y="2154237"/>
            <a:ext cx="3600450" cy="36004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Стрелка вправо 4">
            <a:hlinkClick r:id="rId3" action="ppaction://hlinksldjump"/>
          </p:cNvPr>
          <p:cNvSpPr/>
          <p:nvPr/>
        </p:nvSpPr>
        <p:spPr>
          <a:xfrm>
            <a:off x="7429520" y="5715016"/>
            <a:ext cx="1143008" cy="78581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5-конечная звезда 5">
            <a:hlinkClick r:id="rId4" action="ppaction://hlinksldjump"/>
          </p:cNvPr>
          <p:cNvSpPr/>
          <p:nvPr/>
        </p:nvSpPr>
        <p:spPr>
          <a:xfrm>
            <a:off x="8072462" y="571480"/>
            <a:ext cx="785818" cy="1285884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Ещё увидимся!!! </a:t>
            </a:r>
            <a:endParaRPr lang="ru-RU" dirty="0"/>
          </a:p>
        </p:txBody>
      </p:sp>
      <p:pic>
        <p:nvPicPr>
          <p:cNvPr id="7" name="Содержимое 6" descr="1389283659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9570" y="1600200"/>
            <a:ext cx="7704859" cy="47085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428992" y="428604"/>
            <a:ext cx="642942" cy="500066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4286248" y="428604"/>
            <a:ext cx="714380" cy="57150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214942" y="428604"/>
            <a:ext cx="642942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C:\Documents and Settings\User\Мои документы\Мои рисунки\img032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7554" y="4000504"/>
            <a:ext cx="2744738" cy="251446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051" name="Picture 3" descr="C:\Documents and Settings\User\Мои документы\Мои рисунки\img029.jp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20" y="4000504"/>
            <a:ext cx="2786081" cy="254314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052" name="Picture 4" descr="C:\Documents and Settings\User\Мои документы\Мои рисунки\img010.jp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86512" y="4000504"/>
            <a:ext cx="2714612" cy="252883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8" name="5-конечная звезда 7">
            <a:hlinkClick r:id="rId7" action="ppaction://hlinksldjump"/>
          </p:cNvPr>
          <p:cNvSpPr/>
          <p:nvPr/>
        </p:nvSpPr>
        <p:spPr>
          <a:xfrm>
            <a:off x="8001024" y="714356"/>
            <a:ext cx="928694" cy="1214446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02  E" pathEditMode="relative" ptsTypes="">
                                      <p:cBhvr>
                                        <p:cTn id="6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428992" y="428604"/>
            <a:ext cx="642942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4286248" y="428604"/>
            <a:ext cx="714380" cy="57150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214942" y="428604"/>
            <a:ext cx="642942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6000760" y="428604"/>
            <a:ext cx="714380" cy="57150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4" name="Picture 2" descr="C:\Documents and Settings\User\Мои документы\Мои рисунки\img014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15074" y="3778671"/>
            <a:ext cx="2743150" cy="277924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075" name="Picture 3" descr="C:\Documents and Settings\User\Мои документы\Мои рисунки\img018.jp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43240" y="3786190"/>
            <a:ext cx="2777854" cy="286184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076" name="Picture 4" descr="C:\Documents and Settings\User\Мои документы\Мои рисунки\img027.jp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4282" y="3762911"/>
            <a:ext cx="2643206" cy="278071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9" name="5-конечная звезда 8">
            <a:hlinkClick r:id="rId7" action="ppaction://hlinksldjump"/>
          </p:cNvPr>
          <p:cNvSpPr/>
          <p:nvPr/>
        </p:nvSpPr>
        <p:spPr>
          <a:xfrm>
            <a:off x="8072462" y="571480"/>
            <a:ext cx="785818" cy="1285884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264 -0.06453 L -0.28247 -0.410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8" y="-1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вал 4"/>
          <p:cNvSpPr/>
          <p:nvPr/>
        </p:nvSpPr>
        <p:spPr>
          <a:xfrm>
            <a:off x="3000364" y="428604"/>
            <a:ext cx="714380" cy="57150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929058" y="428604"/>
            <a:ext cx="642942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5715008" y="357166"/>
            <a:ext cx="714380" cy="57150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4857752" y="428604"/>
            <a:ext cx="642942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098" name="Picture 2" descr="C:\Documents and Settings\User\Мои документы\Мои рисунки\img046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86116" y="4000504"/>
            <a:ext cx="2714644" cy="267048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099" name="Picture 3" descr="C:\Documents and Settings\User\Мои документы\Мои рисунки\img035.jp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5719" y="4000504"/>
            <a:ext cx="2864646" cy="265745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100" name="Picture 4" descr="C:\Documents and Settings\User\Мои документы\Мои рисунки\img033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43636" y="4000504"/>
            <a:ext cx="2786082" cy="264320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0" name="5-конечная звезда 9">
            <a:hlinkClick r:id="rId7" action="ppaction://hlinksldjump"/>
          </p:cNvPr>
          <p:cNvSpPr/>
          <p:nvPr/>
        </p:nvSpPr>
        <p:spPr>
          <a:xfrm>
            <a:off x="8072462" y="571480"/>
            <a:ext cx="785818" cy="1285884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93 -0.18247 L 0.33664 -0.4340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3" y="-1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вал 4"/>
          <p:cNvSpPr/>
          <p:nvPr/>
        </p:nvSpPr>
        <p:spPr>
          <a:xfrm>
            <a:off x="3786182" y="357166"/>
            <a:ext cx="714380" cy="57150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2857488" y="357166"/>
            <a:ext cx="642942" cy="500066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4714876" y="357166"/>
            <a:ext cx="642942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5643570" y="357166"/>
            <a:ext cx="642942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22" name="Picture 2" descr="C:\Documents and Settings\User\Мои документы\Мои рисунки\img017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01184" y="3857628"/>
            <a:ext cx="2602730" cy="278605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123" name="Picture 3" descr="C:\Documents and Settings\User\Мои документы\Мои рисунки\img026.jp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57554" y="3857628"/>
            <a:ext cx="2851182" cy="271464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124" name="Picture 4" descr="C:\Documents and Settings\User\Мои документы\Мои рисунки\img042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0034" y="3857627"/>
            <a:ext cx="2644803" cy="272097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0" name="5-конечная звезда 9">
            <a:hlinkClick r:id="rId7" action="ppaction://hlinksldjump"/>
          </p:cNvPr>
          <p:cNvSpPr/>
          <p:nvPr/>
        </p:nvSpPr>
        <p:spPr>
          <a:xfrm>
            <a:off x="8072462" y="571480"/>
            <a:ext cx="785818" cy="1285884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02  E" pathEditMode="relative" ptsTypes="">
                                      <p:cBhvr>
                                        <p:cTn id="6" dur="2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вал 4"/>
          <p:cNvSpPr/>
          <p:nvPr/>
        </p:nvSpPr>
        <p:spPr>
          <a:xfrm>
            <a:off x="3000364" y="428604"/>
            <a:ext cx="714380" cy="57150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2143108" y="428604"/>
            <a:ext cx="642942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4714876" y="428604"/>
            <a:ext cx="714380" cy="57150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3857620" y="428604"/>
            <a:ext cx="642942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5572132" y="428604"/>
            <a:ext cx="642942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6500826" y="428604"/>
            <a:ext cx="714380" cy="57150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146" name="Picture 2" descr="C:\Documents and Settings\User\Мои документы\Мои рисунки\img015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43240" y="3786190"/>
            <a:ext cx="2566788" cy="270032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147" name="Picture 3" descr="C:\Documents and Settings\User\Мои документы\Мои рисунки\img020.jp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72198" y="3784784"/>
            <a:ext cx="2683051" cy="263028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148" name="Picture 4" descr="C:\Documents and Settings\User\Мои документы\Мои рисунки\img031.jp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4282" y="3786190"/>
            <a:ext cx="2643206" cy="262888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1" name="5-конечная звезда 10">
            <a:hlinkClick r:id="rId7" action="ppaction://hlinksldjump"/>
          </p:cNvPr>
          <p:cNvSpPr/>
          <p:nvPr/>
        </p:nvSpPr>
        <p:spPr>
          <a:xfrm>
            <a:off x="8072462" y="571480"/>
            <a:ext cx="785818" cy="1285884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02  E" pathEditMode="relative" ptsTypes="">
                                      <p:cBhvr>
                                        <p:cTn id="6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вал 4"/>
          <p:cNvSpPr/>
          <p:nvPr/>
        </p:nvSpPr>
        <p:spPr>
          <a:xfrm>
            <a:off x="3000364" y="428604"/>
            <a:ext cx="714380" cy="57150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2143108" y="428604"/>
            <a:ext cx="642942" cy="500066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4714876" y="428604"/>
            <a:ext cx="714380" cy="57150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3857620" y="428604"/>
            <a:ext cx="642942" cy="500066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5572132" y="428604"/>
            <a:ext cx="642942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6500826" y="428604"/>
            <a:ext cx="714380" cy="57150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170" name="Picture 2" descr="C:\Documents and Settings\User\Мои документы\Мои рисунки\img019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4000504"/>
            <a:ext cx="2359019" cy="248286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171" name="Picture 3" descr="C:\Documents and Settings\User\Мои документы\Мои рисунки\img038.jp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86116" y="3993935"/>
            <a:ext cx="2519607" cy="250689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172" name="Picture 4" descr="C:\Documents and Settings\User\Мои документы\Мои рисунки\img001.jp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21506" y="4000504"/>
            <a:ext cx="2365303" cy="250337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4" name="5-конечная звезда 13">
            <a:hlinkClick r:id="rId7" action="ppaction://hlinksldjump"/>
          </p:cNvPr>
          <p:cNvSpPr/>
          <p:nvPr/>
        </p:nvSpPr>
        <p:spPr>
          <a:xfrm>
            <a:off x="8072462" y="571480"/>
            <a:ext cx="785818" cy="1285884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77 -0.11725 L 0.27657 -0.4213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2" y="-1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5857884" y="500042"/>
            <a:ext cx="714380" cy="57150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6715140" y="571480"/>
            <a:ext cx="642942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072066" y="571480"/>
            <a:ext cx="642942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3357554" y="571480"/>
            <a:ext cx="642942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714480" y="571480"/>
            <a:ext cx="642942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4143372" y="500042"/>
            <a:ext cx="714380" cy="57150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2500298" y="500042"/>
            <a:ext cx="714380" cy="57150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C:\Documents and Settings\User\Мои документы\Мои рисунки\img008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28992" y="3714752"/>
            <a:ext cx="2628884" cy="276644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051" name="Picture 3" descr="C:\Documents and Settings\User\Мои документы\Мои рисунки\img012.jp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57950" y="3714752"/>
            <a:ext cx="2646375" cy="278608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052" name="Picture 4" descr="C:\Documents and Settings\User\Мои документы\Мои рисунки\img013.jp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7158" y="3714752"/>
            <a:ext cx="2657459" cy="271464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5" name="5-конечная звезда 14">
            <a:hlinkClick r:id="rId8" action="ppaction://hlinksldjump"/>
          </p:cNvPr>
          <p:cNvSpPr/>
          <p:nvPr/>
        </p:nvSpPr>
        <p:spPr>
          <a:xfrm>
            <a:off x="8072462" y="571480"/>
            <a:ext cx="785818" cy="1285884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02  E" pathEditMode="relative" ptsTypes="">
                                      <p:cBhvr>
                                        <p:cTn id="6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228</TotalTime>
  <Words>55</Words>
  <PresentationFormat>Экран (4:3)</PresentationFormat>
  <Paragraphs>22</Paragraphs>
  <Slides>27</Slides>
  <Notes>1</Notes>
  <HiddenSlides>0</HiddenSlides>
  <MMClips>8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Апекс</vt:lpstr>
      <vt:lpstr>Подбери слово к схеме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Молодец!!!</vt:lpstr>
      <vt:lpstr>Попробуй снова</vt:lpstr>
      <vt:lpstr>Молодец!!!</vt:lpstr>
      <vt:lpstr>Попробуй снова</vt:lpstr>
      <vt:lpstr>Молодец!!!</vt:lpstr>
      <vt:lpstr>Попробуй снова</vt:lpstr>
      <vt:lpstr>Молодец!!!</vt:lpstr>
      <vt:lpstr>Попробуй снова</vt:lpstr>
      <vt:lpstr>Молодец!!!</vt:lpstr>
      <vt:lpstr>Попробуй снова</vt:lpstr>
      <vt:lpstr>Молодец!!!</vt:lpstr>
      <vt:lpstr>Попробуй снова</vt:lpstr>
      <vt:lpstr>Молодец!!!</vt:lpstr>
      <vt:lpstr>Попробуй снова</vt:lpstr>
      <vt:lpstr>Молодец!!!</vt:lpstr>
      <vt:lpstr>Попробуй снова</vt:lpstr>
      <vt:lpstr>Ещё увидимся!!!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User</cp:lastModifiedBy>
  <cp:revision>24</cp:revision>
  <dcterms:modified xsi:type="dcterms:W3CDTF">2015-11-26T09:34:57Z</dcterms:modified>
</cp:coreProperties>
</file>