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9" r:id="rId5"/>
    <p:sldId id="270" r:id="rId6"/>
    <p:sldId id="271" r:id="rId7"/>
    <p:sldId id="274" r:id="rId8"/>
    <p:sldId id="260" r:id="rId9"/>
    <p:sldId id="284" r:id="rId10"/>
    <p:sldId id="285" r:id="rId11"/>
    <p:sldId id="286" r:id="rId12"/>
    <p:sldId id="276" r:id="rId13"/>
    <p:sldId id="27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Буква и звуки </a:t>
            </a:r>
            <a:r>
              <a:rPr lang="ru-RU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Хх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85918" y="1142985"/>
            <a:ext cx="1928826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643182"/>
            <a:ext cx="785818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174" y="2571744"/>
            <a:ext cx="928694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786314" y="1142984"/>
            <a:ext cx="1928826" cy="15001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ХИ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85918" y="1142985"/>
            <a:ext cx="1928826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643182"/>
            <a:ext cx="785818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174" y="2571744"/>
            <a:ext cx="928694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786314" y="1142984"/>
            <a:ext cx="1928826" cy="15001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ХИ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643182"/>
            <a:ext cx="714380" cy="10001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2132" y="2571744"/>
            <a:ext cx="785818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0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439" r="4678" b="8453"/>
          <a:stretch>
            <a:fillRect/>
          </a:stretch>
        </p:blipFill>
        <p:spPr>
          <a:xfrm>
            <a:off x="1571604" y="285728"/>
            <a:ext cx="6357982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Баба сеяла горох,</a:t>
            </a:r>
          </a:p>
          <a:p>
            <a:r>
              <a:rPr lang="ru-RU" dirty="0" smtClean="0"/>
              <a:t>Ох! Ох! Ох!</a:t>
            </a:r>
          </a:p>
          <a:p>
            <a:r>
              <a:rPr lang="ru-RU" dirty="0" smtClean="0"/>
              <a:t>Уродился он неплох,</a:t>
            </a:r>
          </a:p>
          <a:p>
            <a:r>
              <a:rPr lang="ru-RU" dirty="0" smtClean="0"/>
              <a:t>Ох! Ох! Ох!</a:t>
            </a:r>
          </a:p>
          <a:p>
            <a:r>
              <a:rPr lang="ru-RU" dirty="0" smtClean="0"/>
              <a:t>Уродился он пустой, </a:t>
            </a:r>
          </a:p>
          <a:p>
            <a:r>
              <a:rPr lang="ru-RU" dirty="0" smtClean="0"/>
              <a:t>Я бегу, а ты постой.</a:t>
            </a:r>
            <a:endParaRPr lang="ru-RU" dirty="0"/>
          </a:p>
        </p:txBody>
      </p:sp>
      <p:pic>
        <p:nvPicPr>
          <p:cNvPr id="12" name="Содержимое 9" descr="main_img.jpg"/>
          <p:cNvPicPr>
            <a:picLocks noChangeAspect="1"/>
          </p:cNvPicPr>
          <p:nvPr/>
        </p:nvPicPr>
        <p:blipFill>
          <a:blip r:embed="rId2">
            <a:lum bright="10000"/>
          </a:blip>
          <a:srcRect t="24735" b="13427"/>
          <a:stretch>
            <a:fillRect/>
          </a:stretch>
        </p:blipFill>
        <p:spPr>
          <a:xfrm>
            <a:off x="4572000" y="1142984"/>
            <a:ext cx="4442641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6593" t="11049" r="9893" b="10031"/>
          <a:stretch>
            <a:fillRect/>
          </a:stretch>
        </p:blipFill>
        <p:spPr>
          <a:xfrm>
            <a:off x="2000232" y="428604"/>
            <a:ext cx="4786346" cy="6297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4" name="Содержимое 3" descr="img14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36111" t="18470" b="14852"/>
          <a:stretch>
            <a:fillRect/>
          </a:stretch>
        </p:blipFill>
        <p:spPr>
          <a:xfrm>
            <a:off x="2000232" y="4000504"/>
            <a:ext cx="5257808" cy="2428892"/>
          </a:xfrm>
        </p:spPr>
      </p:pic>
      <p:pic>
        <p:nvPicPr>
          <p:cNvPr id="5" name="Содержимое 4" descr="img14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b="68992"/>
          <a:stretch>
            <a:fillRect/>
          </a:stretch>
        </p:blipFill>
        <p:spPr>
          <a:xfrm rot="16200000">
            <a:off x="4476426" y="1524310"/>
            <a:ext cx="2977231" cy="2071702"/>
          </a:xfrm>
          <a:prstGeom prst="rect">
            <a:avLst/>
          </a:prstGeom>
        </p:spPr>
      </p:pic>
      <p:pic>
        <p:nvPicPr>
          <p:cNvPr id="6" name="Содержимое 4" descr="img14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t="68192" r="7500"/>
          <a:stretch>
            <a:fillRect/>
          </a:stretch>
        </p:blipFill>
        <p:spPr>
          <a:xfrm rot="16200000">
            <a:off x="1792719" y="1493372"/>
            <a:ext cx="3000401" cy="2585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rcRect b="9084"/>
          <a:stretch>
            <a:fillRect/>
          </a:stretch>
        </p:blipFill>
        <p:spPr>
          <a:xfrm>
            <a:off x="0" y="0"/>
            <a:ext cx="9219547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2214554"/>
            <a:ext cx="1285884" cy="1500198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Х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00694" y="4143380"/>
            <a:ext cx="1731424" cy="1285884"/>
          </a:xfrm>
          <a:prstGeom prst="rect">
            <a:avLst/>
          </a:prstGeom>
        </p:spPr>
      </p:pic>
      <p:pic>
        <p:nvPicPr>
          <p:cNvPr id="9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4143380"/>
            <a:ext cx="1285884" cy="1500198"/>
          </a:xfrm>
          <a:prstGeom prst="rect">
            <a:avLst/>
          </a:prstGeom>
        </p:spPr>
      </p:pic>
      <p:pic>
        <p:nvPicPr>
          <p:cNvPr id="10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2214554"/>
            <a:ext cx="1285884" cy="1500198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«Хлопни топни»</a:t>
            </a:r>
          </a:p>
          <a:p>
            <a:pPr algn="ctr"/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«Скажи наоборот»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85918" y="1142985"/>
            <a:ext cx="1928826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85918" y="1142985"/>
            <a:ext cx="1928826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643182"/>
            <a:ext cx="785818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3174" y="2571744"/>
            <a:ext cx="928694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56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Буква и звуки Хх</vt:lpstr>
      <vt:lpstr>Презентация PowerPoint</vt:lpstr>
      <vt:lpstr>Артикуляционная гимнастика</vt:lpstr>
      <vt:lpstr>Презентация PowerPoint</vt:lpstr>
      <vt:lpstr>Х</vt:lpstr>
      <vt:lpstr>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11</cp:revision>
  <dcterms:modified xsi:type="dcterms:W3CDTF">2017-11-15T05:19:36Z</dcterms:modified>
</cp:coreProperties>
</file>