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59" r:id="rId4"/>
    <p:sldId id="272" r:id="rId5"/>
    <p:sldId id="257" r:id="rId6"/>
    <p:sldId id="274" r:id="rId7"/>
    <p:sldId id="270" r:id="rId8"/>
    <p:sldId id="276" r:id="rId9"/>
    <p:sldId id="277" r:id="rId10"/>
    <p:sldId id="268" r:id="rId11"/>
    <p:sldId id="278" r:id="rId12"/>
    <p:sldId id="264" r:id="rId13"/>
    <p:sldId id="265" r:id="rId14"/>
    <p:sldId id="266" r:id="rId15"/>
    <p:sldId id="279" r:id="rId16"/>
    <p:sldId id="267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Звук и Буква </a:t>
            </a:r>
            <a:r>
              <a:rPr lang="ru-RU" sz="9600" b="1" dirty="0" smtClean="0">
                <a:solidFill>
                  <a:srgbClr val="FF0000"/>
                </a:solidFill>
              </a:rPr>
              <a:t/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О </a:t>
            </a:r>
            <a:r>
              <a:rPr lang="ru-RU" sz="9600" b="1" dirty="0" err="1" smtClean="0">
                <a:solidFill>
                  <a:srgbClr val="FF0000"/>
                </a:solidFill>
              </a:rPr>
              <a:t>о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О</a:t>
            </a:r>
            <a:r>
              <a:rPr lang="ru-RU" sz="9600" dirty="0" smtClean="0"/>
              <a:t>П       ПО</a:t>
            </a:r>
            <a:endParaRPr lang="ru-RU" sz="9600" dirty="0"/>
          </a:p>
        </p:txBody>
      </p:sp>
      <p:sp>
        <p:nvSpPr>
          <p:cNvPr id="3" name="Овал 2"/>
          <p:cNvSpPr/>
          <p:nvPr/>
        </p:nvSpPr>
        <p:spPr>
          <a:xfrm>
            <a:off x="1785918" y="2714620"/>
            <a:ext cx="100013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2571744"/>
            <a:ext cx="857256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643182"/>
            <a:ext cx="857256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О</a:t>
            </a:r>
            <a:r>
              <a:rPr lang="ru-RU" sz="9600" dirty="0" smtClean="0"/>
              <a:t>П    ПО</a:t>
            </a:r>
            <a:endParaRPr lang="ru-RU" sz="9600" dirty="0"/>
          </a:p>
        </p:txBody>
      </p:sp>
      <p:sp>
        <p:nvSpPr>
          <p:cNvPr id="3" name="Овал 2"/>
          <p:cNvSpPr/>
          <p:nvPr/>
        </p:nvSpPr>
        <p:spPr>
          <a:xfrm>
            <a:off x="2214546" y="2857496"/>
            <a:ext cx="100013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000760" y="2786058"/>
            <a:ext cx="100013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2786058"/>
            <a:ext cx="857256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786058"/>
            <a:ext cx="857256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78516" t="30655" b="62524"/>
          <a:stretch>
            <a:fillRect/>
          </a:stretch>
        </p:blipFill>
        <p:spPr>
          <a:xfrm>
            <a:off x="4786314" y="1500174"/>
            <a:ext cx="3929024" cy="1785950"/>
          </a:xfrm>
        </p:spPr>
      </p:pic>
      <p:sp>
        <p:nvSpPr>
          <p:cNvPr id="3" name="Прямоугольник 2"/>
          <p:cNvSpPr/>
          <p:nvPr/>
        </p:nvSpPr>
        <p:spPr>
          <a:xfrm>
            <a:off x="5072066" y="2143116"/>
            <a:ext cx="785818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6" descr="img013.jpg"/>
          <p:cNvPicPr>
            <a:picLocks noChangeAspect="1"/>
          </p:cNvPicPr>
          <p:nvPr/>
        </p:nvPicPr>
        <p:blipFill>
          <a:blip r:embed="rId3" cstate="print"/>
          <a:srcRect l="69178" t="31694" r="7631" b="55174"/>
          <a:stretch>
            <a:fillRect/>
          </a:stretch>
        </p:blipFill>
        <p:spPr>
          <a:xfrm>
            <a:off x="1285851" y="1000108"/>
            <a:ext cx="3571899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79297" t="29746" b="62524"/>
          <a:stretch>
            <a:fillRect/>
          </a:stretch>
        </p:blipFill>
        <p:spPr>
          <a:xfrm>
            <a:off x="4929190" y="928670"/>
            <a:ext cx="3786148" cy="2286016"/>
          </a:xfrm>
        </p:spPr>
      </p:pic>
      <p:sp>
        <p:nvSpPr>
          <p:cNvPr id="3" name="Прямоугольник 2"/>
          <p:cNvSpPr/>
          <p:nvPr/>
        </p:nvSpPr>
        <p:spPr>
          <a:xfrm>
            <a:off x="5072066" y="2000240"/>
            <a:ext cx="785818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2000240"/>
            <a:ext cx="714380" cy="9286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6" descr="img013.jpg"/>
          <p:cNvPicPr>
            <a:picLocks noChangeAspect="1"/>
          </p:cNvPicPr>
          <p:nvPr/>
        </p:nvPicPr>
        <p:blipFill>
          <a:blip r:embed="rId3" cstate="print"/>
          <a:srcRect l="69178" t="31694" r="7631" b="55174"/>
          <a:stretch>
            <a:fillRect/>
          </a:stretch>
        </p:blipFill>
        <p:spPr>
          <a:xfrm>
            <a:off x="1285851" y="1000108"/>
            <a:ext cx="3571899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79297" t="29746" b="62524"/>
          <a:stretch>
            <a:fillRect/>
          </a:stretch>
        </p:blipFill>
        <p:spPr>
          <a:xfrm>
            <a:off x="4929190" y="1785926"/>
            <a:ext cx="3786148" cy="1214446"/>
          </a:xfrm>
        </p:spPr>
      </p:pic>
      <p:sp>
        <p:nvSpPr>
          <p:cNvPr id="3" name="Прямоугольник 2"/>
          <p:cNvSpPr/>
          <p:nvPr/>
        </p:nvSpPr>
        <p:spPr>
          <a:xfrm>
            <a:off x="5072066" y="2000240"/>
            <a:ext cx="78581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2000240"/>
            <a:ext cx="714380" cy="9286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2000240"/>
            <a:ext cx="71438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img013.jpg"/>
          <p:cNvPicPr>
            <a:picLocks noChangeAspect="1"/>
          </p:cNvPicPr>
          <p:nvPr/>
        </p:nvPicPr>
        <p:blipFill>
          <a:blip r:embed="rId3" cstate="print"/>
          <a:srcRect l="69178" t="31694" r="7631" b="55174"/>
          <a:stretch>
            <a:fillRect/>
          </a:stretch>
        </p:blipFill>
        <p:spPr>
          <a:xfrm>
            <a:off x="1285851" y="1000108"/>
            <a:ext cx="3571899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401" t="44006" r="7631" b="37937"/>
          <a:stretch>
            <a:fillRect/>
          </a:stretch>
        </p:blipFill>
        <p:spPr>
          <a:xfrm>
            <a:off x="1000100" y="1214422"/>
            <a:ext cx="7306159" cy="214314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4460" t="67240" r="6342" b="12241"/>
          <a:stretch>
            <a:fillRect/>
          </a:stretch>
        </p:blipFill>
        <p:spPr>
          <a:xfrm>
            <a:off x="285720" y="928670"/>
            <a:ext cx="8132942" cy="35004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4460" t="67240" r="6342" b="12241"/>
          <a:stretch>
            <a:fillRect/>
          </a:stretch>
        </p:blipFill>
        <p:spPr>
          <a:xfrm>
            <a:off x="285720" y="928670"/>
            <a:ext cx="8132942" cy="3500462"/>
          </a:xfrm>
        </p:spPr>
      </p:pic>
      <p:cxnSp>
        <p:nvCxnSpPr>
          <p:cNvPr id="4" name="Прямая со стрелкой 3"/>
          <p:cNvCxnSpPr/>
          <p:nvPr/>
        </p:nvCxnSpPr>
        <p:spPr>
          <a:xfrm>
            <a:off x="1714480" y="1785926"/>
            <a:ext cx="178595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4" name="Содержимое 3" descr="img14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 l="36111" t="18470" b="14852"/>
          <a:stretch>
            <a:fillRect/>
          </a:stretch>
        </p:blipFill>
        <p:spPr>
          <a:xfrm>
            <a:off x="2000232" y="4000504"/>
            <a:ext cx="5257808" cy="2428892"/>
          </a:xfrm>
        </p:spPr>
      </p:pic>
      <p:pic>
        <p:nvPicPr>
          <p:cNvPr id="5" name="Содержимое 4" descr="img14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b="68992"/>
          <a:stretch>
            <a:fillRect/>
          </a:stretch>
        </p:blipFill>
        <p:spPr>
          <a:xfrm rot="16200000">
            <a:off x="4476426" y="1524310"/>
            <a:ext cx="2977231" cy="2071702"/>
          </a:xfrm>
          <a:prstGeom prst="rect">
            <a:avLst/>
          </a:prstGeom>
        </p:spPr>
      </p:pic>
      <p:pic>
        <p:nvPicPr>
          <p:cNvPr id="6" name="Содержимое 4" descr="img148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t="68192" r="7500"/>
          <a:stretch>
            <a:fillRect/>
          </a:stretch>
        </p:blipFill>
        <p:spPr>
          <a:xfrm rot="16200000">
            <a:off x="1792719" y="1493372"/>
            <a:ext cx="3000401" cy="2585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7"/>
            <a:ext cx="7772400" cy="5724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</a:t>
            </a:r>
            <a:r>
              <a:rPr lang="ru-RU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643570" y="2714620"/>
            <a:ext cx="1357322" cy="12144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4f1/0007cd20-f0e68230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0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5401" t="23018" r="7631" b="67016"/>
          <a:stretch>
            <a:fillRect/>
          </a:stretch>
        </p:blipFill>
        <p:spPr>
          <a:xfrm>
            <a:off x="857224" y="2000240"/>
            <a:ext cx="7500990" cy="1857388"/>
          </a:xfrm>
        </p:spPr>
      </p:pic>
      <p:sp>
        <p:nvSpPr>
          <p:cNvPr id="8" name="Прямоугольник 7"/>
          <p:cNvSpPr/>
          <p:nvPr/>
        </p:nvSpPr>
        <p:spPr>
          <a:xfrm>
            <a:off x="1571604" y="2643182"/>
            <a:ext cx="357190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0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5401" t="23018" r="7631" b="67016"/>
          <a:stretch>
            <a:fillRect/>
          </a:stretch>
        </p:blipFill>
        <p:spPr>
          <a:xfrm>
            <a:off x="857224" y="2000240"/>
            <a:ext cx="7500990" cy="1857388"/>
          </a:xfrm>
        </p:spPr>
      </p:pic>
      <p:sp>
        <p:nvSpPr>
          <p:cNvPr id="8" name="Прямоугольник 7"/>
          <p:cNvSpPr/>
          <p:nvPr/>
        </p:nvSpPr>
        <p:spPr>
          <a:xfrm>
            <a:off x="1571604" y="2571744"/>
            <a:ext cx="357190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29520" y="2500306"/>
            <a:ext cx="357190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esize-img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229600" cy="464347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Физкультминутка:</a:t>
            </a:r>
            <a:br>
              <a:rPr lang="ru-RU" sz="3100" dirty="0" smtClean="0"/>
            </a:br>
            <a:r>
              <a:rPr lang="ru-RU" sz="3100" dirty="0" smtClean="0"/>
              <a:t>Носом вдох,                                       А потом</a:t>
            </a:r>
            <a:br>
              <a:rPr lang="ru-RU" sz="3100" dirty="0" smtClean="0"/>
            </a:br>
            <a:r>
              <a:rPr lang="ru-RU" sz="3100" dirty="0" smtClean="0"/>
              <a:t>А выдох ртом,        Марш на месте! Не спеша: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Дышим глубже,                 Как погода хороша!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О</a:t>
            </a:r>
            <a:r>
              <a:rPr lang="ru-RU" sz="9600" dirty="0" smtClean="0"/>
              <a:t>П  </a:t>
            </a:r>
            <a:endParaRPr lang="ru-RU" sz="9600" dirty="0"/>
          </a:p>
        </p:txBody>
      </p:sp>
      <p:sp>
        <p:nvSpPr>
          <p:cNvPr id="3" name="Овал 2"/>
          <p:cNvSpPr/>
          <p:nvPr/>
        </p:nvSpPr>
        <p:spPr>
          <a:xfrm>
            <a:off x="3643306" y="2714620"/>
            <a:ext cx="100013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О</a:t>
            </a:r>
            <a:r>
              <a:rPr lang="ru-RU" sz="9600" dirty="0" smtClean="0"/>
              <a:t>П  </a:t>
            </a:r>
            <a:endParaRPr lang="ru-RU" sz="9600" dirty="0"/>
          </a:p>
        </p:txBody>
      </p:sp>
      <p:sp>
        <p:nvSpPr>
          <p:cNvPr id="3" name="Овал 2"/>
          <p:cNvSpPr/>
          <p:nvPr/>
        </p:nvSpPr>
        <p:spPr>
          <a:xfrm>
            <a:off x="3643306" y="2714620"/>
            <a:ext cx="100013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2714620"/>
            <a:ext cx="857256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15</Words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Звук и Буква  О о</vt:lpstr>
      <vt:lpstr>Артикуляционная гимнастика</vt:lpstr>
      <vt:lpstr>О о</vt:lpstr>
      <vt:lpstr>Слайд 4</vt:lpstr>
      <vt:lpstr>Слайд 5</vt:lpstr>
      <vt:lpstr>Слайд 6</vt:lpstr>
      <vt:lpstr>Физкультминутка: Носом вдох,                                       А потом А выдох ртом,        Марш на месте! Не спеша: Дышим глубже,                 Как погода хороша! </vt:lpstr>
      <vt:lpstr>ОП  </vt:lpstr>
      <vt:lpstr>ОП  </vt:lpstr>
      <vt:lpstr>ОП       ПО</vt:lpstr>
      <vt:lpstr>ОП    ПО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У</dc:title>
  <cp:lastModifiedBy>User</cp:lastModifiedBy>
  <cp:revision>21</cp:revision>
  <dcterms:modified xsi:type="dcterms:W3CDTF">2017-11-05T14:04:46Z</dcterms:modified>
</cp:coreProperties>
</file>