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64" r:id="rId7"/>
    <p:sldId id="260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Буквы 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 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642" t="10417" r="6465" b="13819"/>
          <a:stretch>
            <a:fillRect/>
          </a:stretch>
        </p:blipFill>
        <p:spPr>
          <a:xfrm>
            <a:off x="1857356" y="0"/>
            <a:ext cx="5500726" cy="67701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4" name="Содержимое 3" descr="img14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36111" t="18470" b="14852"/>
          <a:stretch>
            <a:fillRect/>
          </a:stretch>
        </p:blipFill>
        <p:spPr>
          <a:xfrm>
            <a:off x="2000232" y="4000504"/>
            <a:ext cx="5257808" cy="2428892"/>
          </a:xfrm>
        </p:spPr>
      </p:pic>
      <p:pic>
        <p:nvPicPr>
          <p:cNvPr id="5" name="Содержимое 4" descr="img14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b="68992"/>
          <a:stretch>
            <a:fillRect/>
          </a:stretch>
        </p:blipFill>
        <p:spPr>
          <a:xfrm rot="16200000">
            <a:off x="4476426" y="1524310"/>
            <a:ext cx="2977231" cy="2071702"/>
          </a:xfrm>
          <a:prstGeom prst="rect">
            <a:avLst/>
          </a:prstGeom>
        </p:spPr>
      </p:pic>
      <p:pic>
        <p:nvPicPr>
          <p:cNvPr id="6" name="Содержимое 4" descr="img14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68192" r="7500"/>
          <a:stretch>
            <a:fillRect/>
          </a:stretch>
        </p:blipFill>
        <p:spPr>
          <a:xfrm rot="16200000">
            <a:off x="1792719" y="1493372"/>
            <a:ext cx="3000401" cy="2585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357562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Х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9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4143380"/>
            <a:ext cx="1285884" cy="1500198"/>
          </a:xfrm>
          <a:prstGeom prst="rect">
            <a:avLst/>
          </a:prstGeom>
        </p:spPr>
      </p:pic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43810"/>
          <a:stretch>
            <a:fillRect/>
          </a:stretch>
        </p:blipFill>
        <p:spPr>
          <a:xfrm>
            <a:off x="4286248" y="3000372"/>
            <a:ext cx="1285884" cy="1214446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429256" y="2714620"/>
            <a:ext cx="1357322" cy="1668443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42910" y="214290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</a:t>
            </a:r>
            <a:endParaRPr kumimoji="0" lang="ru-RU" sz="9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42910" y="1285860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К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714356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1785926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43810"/>
          <a:stretch>
            <a:fillRect/>
          </a:stretch>
        </p:blipFill>
        <p:spPr>
          <a:xfrm>
            <a:off x="4143372" y="1643050"/>
            <a:ext cx="1285884" cy="1214446"/>
          </a:xfrm>
          <a:prstGeom prst="rect">
            <a:avLst/>
          </a:prstGeom>
        </p:spPr>
      </p:pic>
      <p:pic>
        <p:nvPicPr>
          <p:cNvPr id="17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43810"/>
          <a:stretch>
            <a:fillRect/>
          </a:stretch>
        </p:blipFill>
        <p:spPr>
          <a:xfrm>
            <a:off x="4143372" y="500042"/>
            <a:ext cx="1285884" cy="1214446"/>
          </a:xfrm>
          <a:prstGeom prst="rect">
            <a:avLst/>
          </a:prstGeom>
        </p:spPr>
      </p:pic>
      <p:pic>
        <p:nvPicPr>
          <p:cNvPr id="18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357818" y="214290"/>
            <a:ext cx="1357322" cy="1668443"/>
          </a:xfrm>
          <a:prstGeom prst="rect">
            <a:avLst/>
          </a:prstGeom>
        </p:spPr>
      </p:pic>
      <p:pic>
        <p:nvPicPr>
          <p:cNvPr id="19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72132" y="1643050"/>
            <a:ext cx="173142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692" r="4395" b="9084"/>
          <a:stretch>
            <a:fillRect/>
          </a:stretch>
        </p:blipFill>
        <p:spPr>
          <a:xfrm>
            <a:off x="1357290" y="-1"/>
            <a:ext cx="5643602" cy="657227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Баба сеяла горох,</a:t>
            </a:r>
          </a:p>
          <a:p>
            <a:r>
              <a:rPr lang="ru-RU" dirty="0" smtClean="0"/>
              <a:t>Ох! Ох! Ох!</a:t>
            </a:r>
          </a:p>
          <a:p>
            <a:r>
              <a:rPr lang="ru-RU" dirty="0" smtClean="0"/>
              <a:t>Уродился он неплох,</a:t>
            </a:r>
          </a:p>
          <a:p>
            <a:r>
              <a:rPr lang="ru-RU" dirty="0" smtClean="0"/>
              <a:t>Ох! Ох! Ох!</a:t>
            </a:r>
          </a:p>
          <a:p>
            <a:r>
              <a:rPr lang="ru-RU" dirty="0" smtClean="0"/>
              <a:t>Уродился он пустой, </a:t>
            </a:r>
          </a:p>
          <a:p>
            <a:r>
              <a:rPr lang="ru-RU" dirty="0" smtClean="0"/>
              <a:t>Я бегу, а ты постой.</a:t>
            </a:r>
            <a:endParaRPr lang="ru-RU" dirty="0"/>
          </a:p>
        </p:txBody>
      </p:sp>
      <p:pic>
        <p:nvPicPr>
          <p:cNvPr id="12" name="Содержимое 9" descr="main_img.jpg"/>
          <p:cNvPicPr>
            <a:picLocks noChangeAspect="1"/>
          </p:cNvPicPr>
          <p:nvPr/>
        </p:nvPicPr>
        <p:blipFill>
          <a:blip r:embed="rId2">
            <a:lum bright="10000"/>
          </a:blip>
          <a:srcRect t="24735" b="13427"/>
          <a:stretch>
            <a:fillRect/>
          </a:stretch>
        </p:blipFill>
        <p:spPr>
          <a:xfrm>
            <a:off x="4572000" y="1142984"/>
            <a:ext cx="4442641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/>
              <a:t>МУХА</a:t>
            </a:r>
            <a:endParaRPr lang="ru-RU" sz="9600" b="1" dirty="0" smtClean="0"/>
          </a:p>
          <a:p>
            <a:pPr algn="ctr"/>
            <a:endParaRPr lang="ru-RU" sz="9600" dirty="0" smtClean="0"/>
          </a:p>
          <a:p>
            <a:pPr algn="ctr">
              <a:buNone/>
            </a:pPr>
            <a:r>
              <a:rPr lang="ru-RU" sz="9600" b="1" dirty="0" smtClean="0"/>
              <a:t>МУКА</a:t>
            </a:r>
            <a:endParaRPr lang="ru-RU" sz="9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/>
              <a:t>МУХА</a:t>
            </a:r>
            <a:endParaRPr lang="ru-RU" sz="9600" b="1" dirty="0" smtClean="0"/>
          </a:p>
          <a:p>
            <a:pPr algn="ctr"/>
            <a:endParaRPr lang="ru-RU" sz="9600" dirty="0" smtClean="0"/>
          </a:p>
          <a:p>
            <a:pPr algn="ctr">
              <a:buNone/>
            </a:pPr>
            <a:r>
              <a:rPr lang="ru-RU" sz="9600" b="1" dirty="0" smtClean="0"/>
              <a:t>МУКА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071678"/>
            <a:ext cx="857256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071678"/>
            <a:ext cx="785818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5008" y="2143116"/>
            <a:ext cx="785818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2214554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b="1" dirty="0" smtClean="0"/>
              <a:t>МУХА</a:t>
            </a:r>
            <a:endParaRPr lang="ru-RU" sz="9600" b="1" dirty="0" smtClean="0"/>
          </a:p>
          <a:p>
            <a:pPr algn="ctr"/>
            <a:endParaRPr lang="ru-RU" sz="9600" dirty="0" smtClean="0"/>
          </a:p>
          <a:p>
            <a:pPr algn="ctr">
              <a:buNone/>
            </a:pPr>
            <a:r>
              <a:rPr lang="ru-RU" sz="9600" b="1" dirty="0" smtClean="0"/>
              <a:t>МУКА</a:t>
            </a:r>
            <a:endParaRPr lang="ru-RU" sz="9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071678"/>
            <a:ext cx="857256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071678"/>
            <a:ext cx="785818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15008" y="2143116"/>
            <a:ext cx="857256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57620" y="2214554"/>
            <a:ext cx="914400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429264"/>
            <a:ext cx="857256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357826"/>
            <a:ext cx="857256" cy="10001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7620" y="5429264"/>
            <a:ext cx="857256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9322" y="5429264"/>
            <a:ext cx="857256" cy="100013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</Words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Буквы Х К</vt:lpstr>
      <vt:lpstr>Слайд 2</vt:lpstr>
      <vt:lpstr>Артикуляционная гимнастика</vt:lpstr>
      <vt:lpstr>Х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Т К</dc:title>
  <cp:lastModifiedBy>User</cp:lastModifiedBy>
  <cp:revision>3</cp:revision>
  <dcterms:modified xsi:type="dcterms:W3CDTF">2017-11-12T14:18:04Z</dcterms:modified>
</cp:coreProperties>
</file>