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89" r:id="rId5"/>
    <p:sldId id="286" r:id="rId6"/>
    <p:sldId id="290" r:id="rId7"/>
    <p:sldId id="291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Буква С</a:t>
            </a:r>
            <a:endParaRPr lang="ru-RU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80565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6458" t="10417" r="6458" b="12241"/>
          <a:stretch>
            <a:fillRect/>
          </a:stretch>
        </p:blipFill>
        <p:spPr>
          <a:xfrm>
            <a:off x="1475656" y="476673"/>
            <a:ext cx="6239616" cy="511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477309" cy="63579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957638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2571744"/>
            <a:ext cx="571504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4071942"/>
            <a:ext cx="395763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smtClean="0">
                <a:ln/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С</a:t>
            </a:r>
            <a:endParaRPr kumimoji="0" lang="ru-RU" sz="9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4500570"/>
            <a:ext cx="571504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3" descr="img2.jpg"/>
          <p:cNvPicPr>
            <a:picLocks noChangeAspect="1"/>
          </p:cNvPicPr>
          <p:nvPr/>
        </p:nvPicPr>
        <p:blipFill>
          <a:blip r:embed="rId2"/>
          <a:srcRect l="71308" t="67240" b="4349"/>
          <a:stretch>
            <a:fillRect/>
          </a:stretch>
        </p:blipFill>
        <p:spPr>
          <a:xfrm>
            <a:off x="5500694" y="4143380"/>
            <a:ext cx="1731424" cy="1285884"/>
          </a:xfrm>
          <a:prstGeom prst="rect">
            <a:avLst/>
          </a:prstGeom>
        </p:spPr>
      </p:pic>
      <p:pic>
        <p:nvPicPr>
          <p:cNvPr id="9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4143380"/>
            <a:ext cx="1285884" cy="1500198"/>
          </a:xfrm>
          <a:prstGeom prst="rect">
            <a:avLst/>
          </a:prstGeom>
        </p:spPr>
      </p:pic>
      <p:pic>
        <p:nvPicPr>
          <p:cNvPr id="10" name="Содержимое 3" descr="img2.jpg"/>
          <p:cNvPicPr>
            <a:picLocks noChangeAspect="1"/>
          </p:cNvPicPr>
          <p:nvPr/>
        </p:nvPicPr>
        <p:blipFill>
          <a:blip r:embed="rId2"/>
          <a:srcRect l="75013" t="29358" r="2762" b="37496"/>
          <a:stretch>
            <a:fillRect/>
          </a:stretch>
        </p:blipFill>
        <p:spPr>
          <a:xfrm>
            <a:off x="4357686" y="2214554"/>
            <a:ext cx="1285884" cy="1500198"/>
          </a:xfrm>
          <a:prstGeom prst="rect">
            <a:avLst/>
          </a:prstGeom>
        </p:spPr>
      </p:pic>
      <p:pic>
        <p:nvPicPr>
          <p:cNvPr id="11" name="Содержимое 8" descr="img2.jpg"/>
          <p:cNvPicPr>
            <a:picLocks noChangeAspect="1"/>
          </p:cNvPicPr>
          <p:nvPr/>
        </p:nvPicPr>
        <p:blipFill>
          <a:blip r:embed="rId2"/>
          <a:srcRect t="63136" r="77508"/>
          <a:stretch>
            <a:fillRect/>
          </a:stretch>
        </p:blipFill>
        <p:spPr>
          <a:xfrm>
            <a:off x="5786446" y="2214554"/>
            <a:ext cx="1357322" cy="16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Мы походим на носочках,</a:t>
            </a:r>
          </a:p>
          <a:p>
            <a:pPr algn="ctr"/>
            <a:r>
              <a:rPr lang="ru-RU" dirty="0" smtClean="0"/>
              <a:t>А потом на пятках.</a:t>
            </a:r>
          </a:p>
          <a:p>
            <a:pPr algn="ctr"/>
            <a:r>
              <a:rPr lang="ru-RU" dirty="0" smtClean="0"/>
              <a:t>Мы походим, как ребята,</a:t>
            </a:r>
          </a:p>
          <a:p>
            <a:pPr algn="ctr"/>
            <a:r>
              <a:rPr lang="ru-RU" dirty="0" smtClean="0"/>
              <a:t>И как мишка косолапый.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856" t="26306" r="2712" b="38541"/>
          <a:stretch/>
        </p:blipFill>
        <p:spPr bwMode="auto">
          <a:xfrm>
            <a:off x="2285984" y="1428736"/>
            <a:ext cx="5214974" cy="4357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 rotWithShape="1">
          <a:blip r:embed="rId2">
            <a:lum bright="20000" contrast="-20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330" t="12173" r="56606" b="50528"/>
          <a:stretch/>
        </p:blipFill>
        <p:spPr bwMode="auto">
          <a:xfrm>
            <a:off x="2790378" y="1600200"/>
            <a:ext cx="4139076" cy="4614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60073" t="40701" r="9048" b="42256"/>
          <a:stretch/>
        </p:blipFill>
        <p:spPr bwMode="auto">
          <a:xfrm>
            <a:off x="571472" y="1643050"/>
            <a:ext cx="3000396" cy="3071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701" t="15054" r="60159" b="50046"/>
          <a:stretch/>
        </p:blipFill>
        <p:spPr bwMode="auto">
          <a:xfrm>
            <a:off x="4143372" y="928670"/>
            <a:ext cx="4143404" cy="5214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Буква С</vt:lpstr>
      <vt:lpstr>Слайд 2</vt:lpstr>
      <vt:lpstr>Слайд 3</vt:lpstr>
      <vt:lpstr>С</vt:lpstr>
      <vt:lpstr>Физкультминутка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И</dc:title>
  <cp:lastModifiedBy>User</cp:lastModifiedBy>
  <cp:revision>19</cp:revision>
  <dcterms:modified xsi:type="dcterms:W3CDTF">2017-12-25T17:14:09Z</dcterms:modified>
</cp:coreProperties>
</file>