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83" r:id="rId5"/>
    <p:sldId id="270" r:id="rId6"/>
    <p:sldId id="271" r:id="rId7"/>
    <p:sldId id="274" r:id="rId8"/>
    <p:sldId id="286" r:id="rId9"/>
    <p:sldId id="284" r:id="rId10"/>
    <p:sldId id="285" r:id="rId11"/>
    <p:sldId id="264" r:id="rId12"/>
    <p:sldId id="28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Буква М</a:t>
            </a:r>
            <a:endParaRPr lang="ru-RU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2">
            <a:lum bright="20000" contrast="-2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811" t="26706" r="13247" b="9241"/>
          <a:stretch/>
        </p:blipFill>
        <p:spPr bwMode="auto">
          <a:xfrm>
            <a:off x="2071670" y="357166"/>
            <a:ext cx="5000660" cy="55007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img023.jpg"/>
          <p:cNvPicPr>
            <a:picLocks noGrp="1" noChangeAspect="1"/>
          </p:cNvPicPr>
          <p:nvPr>
            <p:ph idx="1"/>
          </p:nvPr>
        </p:nvPicPr>
        <p:blipFill>
          <a:blip r:embed="rId2"/>
          <a:srcRect l="4179" t="8839" r="8543" b="9084"/>
          <a:stretch>
            <a:fillRect/>
          </a:stretch>
        </p:blipFill>
        <p:spPr>
          <a:xfrm>
            <a:off x="2285984" y="357166"/>
            <a:ext cx="4500594" cy="58507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Чистоговорка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3048"/>
          </a:xfrm>
        </p:spPr>
        <p:txBody>
          <a:bodyPr/>
          <a:lstStyle/>
          <a:p>
            <a:pPr algn="ctr"/>
            <a:r>
              <a:rPr lang="ru-RU" dirty="0" smtClean="0"/>
              <a:t>Мы, мы, мы – в реке плавают сомы.</a:t>
            </a:r>
          </a:p>
          <a:p>
            <a:pPr algn="ctr"/>
            <a:r>
              <a:rPr lang="ru-RU" dirty="0" smtClean="0"/>
              <a:t>Ми, ми, ми – машет птица крыльями.</a:t>
            </a:r>
            <a:endParaRPr lang="ru-RU" dirty="0"/>
          </a:p>
        </p:txBody>
      </p:sp>
      <p:pic>
        <p:nvPicPr>
          <p:cNvPr id="4" name="Содержимое 3" descr="ptica-schurka-pol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9627" y="3714752"/>
            <a:ext cx="3612706" cy="2411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5" descr="com-kanalny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714752"/>
            <a:ext cx="3449155" cy="2301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180565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6458" t="10417" r="6458" b="12241"/>
          <a:stretch>
            <a:fillRect/>
          </a:stretch>
        </p:blipFill>
        <p:spPr>
          <a:xfrm>
            <a:off x="1475656" y="476673"/>
            <a:ext cx="6239616" cy="511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rcRect b="12241"/>
          <a:stretch>
            <a:fillRect/>
          </a:stretch>
        </p:blipFill>
        <p:spPr>
          <a:xfrm>
            <a:off x="285720" y="214290"/>
            <a:ext cx="8682930" cy="642942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/>
          <a:lstStyle/>
          <a:p>
            <a:r>
              <a:rPr lang="ru-RU" dirty="0" smtClean="0"/>
              <a:t>Игра «Скажи наоборот»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957638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2571744"/>
            <a:ext cx="571504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4071942"/>
            <a:ext cx="395763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Содержимое 8" descr="img2.jpg"/>
          <p:cNvPicPr>
            <a:picLocks noChangeAspect="1"/>
          </p:cNvPicPr>
          <p:nvPr/>
        </p:nvPicPr>
        <p:blipFill>
          <a:blip r:embed="rId2"/>
          <a:srcRect t="63136" r="77508"/>
          <a:stretch>
            <a:fillRect/>
          </a:stretch>
        </p:blipFill>
        <p:spPr>
          <a:xfrm>
            <a:off x="5786446" y="2214554"/>
            <a:ext cx="1357322" cy="1668443"/>
          </a:xfrm>
          <a:prstGeom prst="rect">
            <a:avLst/>
          </a:prstGeom>
        </p:spPr>
      </p:pic>
      <p:pic>
        <p:nvPicPr>
          <p:cNvPr id="7" name="Содержимое 3" descr="img7.jpg"/>
          <p:cNvPicPr>
            <a:picLocks noChangeAspect="1"/>
          </p:cNvPicPr>
          <p:nvPr/>
        </p:nvPicPr>
        <p:blipFill>
          <a:blip r:embed="rId3" cstate="print"/>
          <a:srcRect l="16854" t="26201" r="44081" b="20133"/>
          <a:stretch>
            <a:fillRect/>
          </a:stretch>
        </p:blipFill>
        <p:spPr>
          <a:xfrm>
            <a:off x="4572000" y="2285992"/>
            <a:ext cx="1357322" cy="1398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957638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2571744"/>
            <a:ext cx="571504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4071942"/>
            <a:ext cx="395763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j-lt"/>
                <a:ea typeface="+mj-ea"/>
                <a:cs typeface="+mj-cs"/>
              </a:rPr>
              <a:t>М</a:t>
            </a:r>
            <a:endParaRPr kumimoji="0" lang="ru-RU" sz="96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4500570"/>
            <a:ext cx="57150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3" descr="img2.jpg"/>
          <p:cNvPicPr>
            <a:picLocks noChangeAspect="1"/>
          </p:cNvPicPr>
          <p:nvPr/>
        </p:nvPicPr>
        <p:blipFill>
          <a:blip r:embed="rId2"/>
          <a:srcRect l="71308" t="67240" b="4349"/>
          <a:stretch>
            <a:fillRect/>
          </a:stretch>
        </p:blipFill>
        <p:spPr>
          <a:xfrm>
            <a:off x="5715008" y="4071942"/>
            <a:ext cx="1731424" cy="1285884"/>
          </a:xfrm>
          <a:prstGeom prst="rect">
            <a:avLst/>
          </a:prstGeom>
        </p:spPr>
      </p:pic>
      <p:pic>
        <p:nvPicPr>
          <p:cNvPr id="11" name="Содержимое 8" descr="img2.jpg"/>
          <p:cNvPicPr>
            <a:picLocks noChangeAspect="1"/>
          </p:cNvPicPr>
          <p:nvPr/>
        </p:nvPicPr>
        <p:blipFill>
          <a:blip r:embed="rId2"/>
          <a:srcRect t="63136" r="77508"/>
          <a:stretch>
            <a:fillRect/>
          </a:stretch>
        </p:blipFill>
        <p:spPr>
          <a:xfrm>
            <a:off x="5786446" y="2214554"/>
            <a:ext cx="1357322" cy="1668443"/>
          </a:xfrm>
          <a:prstGeom prst="rect">
            <a:avLst/>
          </a:prstGeom>
        </p:spPr>
      </p:pic>
      <p:pic>
        <p:nvPicPr>
          <p:cNvPr id="12" name="Содержимое 3" descr="img7.jpg"/>
          <p:cNvPicPr>
            <a:picLocks noChangeAspect="1"/>
          </p:cNvPicPr>
          <p:nvPr/>
        </p:nvPicPr>
        <p:blipFill>
          <a:blip r:embed="rId3" cstate="print"/>
          <a:srcRect l="16854" t="26201" r="44081" b="20133"/>
          <a:stretch>
            <a:fillRect/>
          </a:stretch>
        </p:blipFill>
        <p:spPr>
          <a:xfrm>
            <a:off x="4429124" y="4071942"/>
            <a:ext cx="1357322" cy="1398453"/>
          </a:xfrm>
          <a:prstGeom prst="rect">
            <a:avLst/>
          </a:prstGeom>
        </p:spPr>
      </p:pic>
      <p:pic>
        <p:nvPicPr>
          <p:cNvPr id="13" name="Содержимое 3" descr="img7.jpg"/>
          <p:cNvPicPr>
            <a:picLocks noChangeAspect="1"/>
          </p:cNvPicPr>
          <p:nvPr/>
        </p:nvPicPr>
        <p:blipFill>
          <a:blip r:embed="rId3" cstate="print"/>
          <a:srcRect l="16854" t="26201" r="44081" b="20133"/>
          <a:stretch>
            <a:fillRect/>
          </a:stretch>
        </p:blipFill>
        <p:spPr>
          <a:xfrm>
            <a:off x="4357686" y="2214554"/>
            <a:ext cx="1357322" cy="1398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022.jpg"/>
          <p:cNvPicPr>
            <a:picLocks noGrp="1" noChangeAspect="1"/>
          </p:cNvPicPr>
          <p:nvPr>
            <p:ph idx="1"/>
          </p:nvPr>
        </p:nvPicPr>
        <p:blipFill>
          <a:blip r:embed="rId2"/>
          <a:srcRect l="16059" t="6477" r="4079" b="4462"/>
          <a:stretch>
            <a:fillRect/>
          </a:stretch>
        </p:blipFill>
        <p:spPr>
          <a:xfrm>
            <a:off x="1857356" y="142851"/>
            <a:ext cx="4714908" cy="6482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Мы походим на носочках,</a:t>
            </a:r>
          </a:p>
          <a:p>
            <a:pPr algn="ctr"/>
            <a:r>
              <a:rPr lang="ru-RU" dirty="0" smtClean="0"/>
              <a:t>А потом на пятках.</a:t>
            </a:r>
          </a:p>
          <a:p>
            <a:pPr algn="ctr"/>
            <a:r>
              <a:rPr lang="ru-RU" dirty="0" smtClean="0"/>
              <a:t>Мы походим, как ребята,</a:t>
            </a:r>
          </a:p>
          <a:p>
            <a:pPr algn="ctr"/>
            <a:r>
              <a:rPr lang="ru-RU" dirty="0" smtClean="0"/>
              <a:t>И как мишка косолапый.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64" t="11996" r="8860" b="9084"/>
          <a:stretch>
            <a:fillRect/>
          </a:stretch>
        </p:blipFill>
        <p:spPr bwMode="auto">
          <a:xfrm>
            <a:off x="2071670" y="357166"/>
            <a:ext cx="5143536" cy="627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54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Буква М</vt:lpstr>
      <vt:lpstr>Слайд 2</vt:lpstr>
      <vt:lpstr>Слайд 3</vt:lpstr>
      <vt:lpstr>Игра «Скажи наоборот»</vt:lpstr>
      <vt:lpstr>М</vt:lpstr>
      <vt:lpstr>М</vt:lpstr>
      <vt:lpstr>Слайд 7</vt:lpstr>
      <vt:lpstr>Физкультминутка</vt:lpstr>
      <vt:lpstr>Слайд 9</vt:lpstr>
      <vt:lpstr>Слайд 10</vt:lpstr>
      <vt:lpstr>Слайд 11</vt:lpstr>
      <vt:lpstr>Чистоговорка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И</dc:title>
  <cp:lastModifiedBy>User</cp:lastModifiedBy>
  <cp:revision>11</cp:revision>
  <dcterms:modified xsi:type="dcterms:W3CDTF">2017-11-26T13:57:30Z</dcterms:modified>
</cp:coreProperties>
</file>