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59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24.09.2017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24.09.2017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24.09.2017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24.09.2017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24.09.2017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24.09.2017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24.09.2017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24.09.2017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24.09.2017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24.09.2017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24.09.2017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24.09.2017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14348" y="1928802"/>
            <a:ext cx="7772400" cy="3041661"/>
          </a:xfrm>
        </p:spPr>
        <p:txBody>
          <a:bodyPr>
            <a:norm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r>
              <a:rPr lang="ru-RU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Пересказ рассказа Л.Н. Толстого «Косточка» с помощью сюжетных картин</a:t>
            </a:r>
            <a:endParaRPr lang="ru-RU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slide_7.jpg"/>
          <p:cNvPicPr>
            <a:picLocks noGrp="1" noChangeAspect="1"/>
          </p:cNvPicPr>
          <p:nvPr>
            <p:ph idx="1"/>
          </p:nvPr>
        </p:nvPicPr>
        <p:blipFill>
          <a:blip r:embed="rId2"/>
          <a:srcRect b="9375"/>
          <a:stretch>
            <a:fillRect/>
          </a:stretch>
        </p:blipFill>
        <p:spPr>
          <a:xfrm>
            <a:off x="0" y="0"/>
            <a:ext cx="9144000" cy="6858000"/>
          </a:xfr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hello_html_m5b632885 (1).jpg"/>
          <p:cNvPicPr>
            <a:picLocks noGrp="1" noChangeAspect="1"/>
          </p:cNvPicPr>
          <p:nvPr>
            <p:ph idx="1"/>
          </p:nvPr>
        </p:nvPicPr>
        <p:blipFill>
          <a:blip r:embed="rId2">
            <a:lum bright="20000" contrast="-10000"/>
          </a:blip>
          <a:stretch>
            <a:fillRect/>
          </a:stretch>
        </p:blipFill>
        <p:spPr>
          <a:xfrm>
            <a:off x="0" y="0"/>
            <a:ext cx="9132070" cy="6858000"/>
          </a:xfr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6" descr="загруженное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r>
              <a:rPr lang="ru-RU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Физкультминутка</a:t>
            </a:r>
            <a:endParaRPr lang="ru-RU" b="1" cap="all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000240"/>
            <a:ext cx="8229600" cy="4125923"/>
          </a:xfrm>
        </p:spPr>
        <p:txBody>
          <a:bodyPr>
            <a:normAutofit/>
          </a:bodyPr>
          <a:lstStyle/>
          <a:p>
            <a:pPr algn="ctr"/>
            <a:r>
              <a:rPr lang="ru-RU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Как румян осенний сад! </a:t>
            </a:r>
          </a:p>
          <a:p>
            <a:pPr algn="ctr"/>
            <a:r>
              <a:rPr lang="ru-RU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Всюду яблоки висят. </a:t>
            </a:r>
          </a:p>
          <a:p>
            <a:pPr algn="ctr"/>
            <a:r>
              <a:rPr lang="ru-RU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Краснобоки, краснощеки, </a:t>
            </a:r>
          </a:p>
          <a:p>
            <a:pPr algn="ctr"/>
            <a:r>
              <a:rPr lang="ru-RU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На ветвях своих высоких</a:t>
            </a:r>
          </a:p>
          <a:p>
            <a:pPr algn="ctr"/>
            <a:r>
              <a:rPr lang="ru-RU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Точно солнышки горят! </a:t>
            </a:r>
            <a:endParaRPr lang="ru-RU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hello_html_m5b632885 (1).jpg"/>
          <p:cNvPicPr>
            <a:picLocks noGrp="1" noChangeAspect="1"/>
          </p:cNvPicPr>
          <p:nvPr>
            <p:ph idx="1"/>
          </p:nvPr>
        </p:nvPicPr>
        <p:blipFill>
          <a:blip r:embed="rId2">
            <a:lum bright="20000" contrast="-10000"/>
          </a:blip>
          <a:srcRect l="52412" t="53124" r="6910"/>
          <a:stretch>
            <a:fillRect/>
          </a:stretch>
        </p:blipFill>
        <p:spPr>
          <a:xfrm>
            <a:off x="142844" y="285728"/>
            <a:ext cx="3714776" cy="3214710"/>
          </a:xfrm>
        </p:spPr>
      </p:pic>
      <p:pic>
        <p:nvPicPr>
          <p:cNvPr id="3" name="Содержимое 3" descr="hello_html_m5b632885 (1).jpg"/>
          <p:cNvPicPr>
            <a:picLocks noChangeAspect="1"/>
          </p:cNvPicPr>
          <p:nvPr/>
        </p:nvPicPr>
        <p:blipFill>
          <a:blip r:embed="rId2">
            <a:lum bright="20000" contrast="-10000"/>
          </a:blip>
          <a:srcRect t="52083" r="59321"/>
          <a:stretch>
            <a:fillRect/>
          </a:stretch>
        </p:blipFill>
        <p:spPr>
          <a:xfrm>
            <a:off x="4500562" y="285728"/>
            <a:ext cx="3714776" cy="3286124"/>
          </a:xfrm>
          <a:prstGeom prst="rect">
            <a:avLst/>
          </a:prstGeom>
        </p:spPr>
      </p:pic>
      <p:pic>
        <p:nvPicPr>
          <p:cNvPr id="5" name="Содержимое 3" descr="hello_html_m5b632885 (1).jpg"/>
          <p:cNvPicPr>
            <a:picLocks noChangeAspect="1"/>
          </p:cNvPicPr>
          <p:nvPr/>
        </p:nvPicPr>
        <p:blipFill>
          <a:blip r:embed="rId2">
            <a:lum bright="20000" contrast="-10000"/>
          </a:blip>
          <a:srcRect l="53194" r="3780" b="56250"/>
          <a:stretch>
            <a:fillRect/>
          </a:stretch>
        </p:blipFill>
        <p:spPr>
          <a:xfrm>
            <a:off x="214282" y="3429000"/>
            <a:ext cx="3929090" cy="3000372"/>
          </a:xfrm>
          <a:prstGeom prst="rect">
            <a:avLst/>
          </a:prstGeom>
        </p:spPr>
      </p:pic>
      <p:pic>
        <p:nvPicPr>
          <p:cNvPr id="6" name="Содержимое 3" descr="hello_html_m5b632885 (1).jpg"/>
          <p:cNvPicPr>
            <a:picLocks noChangeAspect="1"/>
          </p:cNvPicPr>
          <p:nvPr/>
        </p:nvPicPr>
        <p:blipFill>
          <a:blip r:embed="rId2">
            <a:lum bright="20000" contrast="-10000"/>
          </a:blip>
          <a:srcRect r="56975" b="52083"/>
          <a:stretch>
            <a:fillRect/>
          </a:stretch>
        </p:blipFill>
        <p:spPr>
          <a:xfrm>
            <a:off x="4500562" y="3429000"/>
            <a:ext cx="3929058" cy="3286124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34</Words>
  <PresentationFormat>Экран (4:3)</PresentationFormat>
  <Paragraphs>7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Тема Office</vt:lpstr>
      <vt:lpstr>Пересказ рассказа Л.Н. Толстого «Косточка» с помощью сюжетных картин</vt:lpstr>
      <vt:lpstr>Слайд 2</vt:lpstr>
      <vt:lpstr>Слайд 3</vt:lpstr>
      <vt:lpstr>Физкультминутка</vt:lpstr>
      <vt:lpstr>Слайд 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Пересказ рассказа Л.Н. Толстого «Косточка» с помощью сюжетных картин</dc:title>
  <cp:lastModifiedBy>User</cp:lastModifiedBy>
  <cp:revision>2</cp:revision>
  <dcterms:modified xsi:type="dcterms:W3CDTF">2017-09-24T14:47:28Z</dcterms:modified>
</cp:coreProperties>
</file>