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 и буква 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0565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58" t="10417" r="6458" b="12241"/>
          <a:stretch>
            <a:fillRect/>
          </a:stretch>
        </p:blipFill>
        <p:spPr>
          <a:xfrm>
            <a:off x="1475656" y="476673"/>
            <a:ext cx="6239616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Ээ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857620" y="2643182"/>
            <a:ext cx="1143008" cy="785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buka-dlia-malishey-bukva-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ello_html_m296b9f46.gif"/>
          <p:cNvPicPr>
            <a:picLocks noGrp="1" noChangeAspect="1"/>
          </p:cNvPicPr>
          <p:nvPr>
            <p:ph idx="1"/>
          </p:nvPr>
        </p:nvPicPr>
        <p:blipFill>
          <a:blip r:embed="rId2"/>
          <a:srcRect l="2497" t="3448" r="1392" b="3448"/>
          <a:stretch>
            <a:fillRect/>
          </a:stretch>
        </p:blipFill>
        <p:spPr>
          <a:xfrm>
            <a:off x="1500166" y="571480"/>
            <a:ext cx="6215106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>
            <a:lum bright="20000" contrast="-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811" t="26706" r="13247" b="9241"/>
          <a:stretch/>
        </p:blipFill>
        <p:spPr bwMode="auto">
          <a:xfrm>
            <a:off x="142844" y="214290"/>
            <a:ext cx="4506929" cy="6215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lum bright="20000" contrast="-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2532" t="7034" r="1406" b="26833"/>
          <a:stretch/>
        </p:blipFill>
        <p:spPr bwMode="auto">
          <a:xfrm>
            <a:off x="4643438" y="214290"/>
            <a:ext cx="4310059" cy="6305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Звук и буква Э</vt:lpstr>
      <vt:lpstr>Слайд 2</vt:lpstr>
      <vt:lpstr>Ээ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И</dc:title>
  <cp:lastModifiedBy>User</cp:lastModifiedBy>
  <cp:revision>4</cp:revision>
  <dcterms:modified xsi:type="dcterms:W3CDTF">2018-01-08T08:54:21Z</dcterms:modified>
</cp:coreProperties>
</file>