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80fcae689ab97c0a63b6a5de72e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500702"/>
            <a:ext cx="6843706" cy="10413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САД- ОГОРОД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shutterstock_553662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«Придумай ответ»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-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4658" cy="685800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35829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пришли в сад.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большие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яблоки!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какие сочные груши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как их много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Откусили кусочек яблока, а там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червячок.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453488z2e43f8c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500438"/>
            <a:ext cx="4038600" cy="2920176"/>
          </a:xfrm>
        </p:spPr>
      </p:pic>
      <p:pic>
        <p:nvPicPr>
          <p:cNvPr id="8" name="Содержимое 4" descr="thumb_58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4038600" cy="302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11" descr="sorta_slivi_foto_s_nazvaniem_i_opisaniem_dlja_krasnodarskogo_kraja_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3429000"/>
            <a:ext cx="4038600" cy="3028950"/>
          </a:xfrm>
        </p:spPr>
      </p:pic>
      <p:pic>
        <p:nvPicPr>
          <p:cNvPr id="11" name="Содержимое 5" descr="1000-ideas-about-orchard-design-on-pinterest-orchards-fruit-within-fruit-tree-garden-desig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429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HamptonCourt_0468-1_web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403860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4" descr="foto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raised-bed-vegetable-garden-soil-942-x-60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3571876"/>
            <a:ext cx="403860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5" descr="planirovka-ogoroda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85728"/>
            <a:ext cx="403860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«Я собрал(а)…»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nena-o-niña-hermosa-cosechando-vegetales-frescos-del-huerto-verduras-en-canas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4446" y="1600200"/>
            <a:ext cx="3004108" cy="4525963"/>
          </a:xfrm>
        </p:spPr>
      </p:pic>
      <p:pic>
        <p:nvPicPr>
          <p:cNvPr id="6" name="Содержимое 5" descr="sbor-yablok__45844814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«Вершки-корешки»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fruits-and-vegetables-basket-clipart-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758138" cy="51757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vos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208279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Составить предложение из слов.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Физкультминутка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румян осенний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сад!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Всюду яблоки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висят.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Краснобоки,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краснощеки,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ветвях своих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высоких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Точно солнышки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горят!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ummerSalad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«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Закончи предложения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</Words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САД- ОГОРОД</vt:lpstr>
      <vt:lpstr>Мы пришли в сад.  Какие большие яблоки! А какие сочные груши! А как их много! Откусили кусочек яблока, а там червячок.</vt:lpstr>
      <vt:lpstr>Слайд 3</vt:lpstr>
      <vt:lpstr>Слайд 4</vt:lpstr>
      <vt:lpstr>Игра «Я собрал(а)…»</vt:lpstr>
      <vt:lpstr>Игра «Вершки-корешки»</vt:lpstr>
      <vt:lpstr>Составить предложение из слов. </vt:lpstr>
      <vt:lpstr>Физкультминутка</vt:lpstr>
      <vt:lpstr>Игра «Закончи предложения»</vt:lpstr>
      <vt:lpstr>Игра «Придумай ответ»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САД- ОГОРОД</dc:title>
  <cp:lastModifiedBy>User</cp:lastModifiedBy>
  <cp:revision>7</cp:revision>
  <dcterms:modified xsi:type="dcterms:W3CDTF">2017-09-24T14:04:58Z</dcterms:modified>
</cp:coreProperties>
</file>