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89" r:id="rId5"/>
    <p:sldId id="286" r:id="rId6"/>
    <p:sldId id="295" r:id="rId7"/>
    <p:sldId id="294" r:id="rId8"/>
    <p:sldId id="293" r:id="rId9"/>
    <p:sldId id="291" r:id="rId10"/>
    <p:sldId id="29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Буквы С - </a:t>
            </a:r>
            <a:r>
              <a:rPr lang="ru-RU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RU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lum bright="20000" contrast="-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330" t="12173" r="14542" b="7993"/>
          <a:stretch/>
        </p:blipFill>
        <p:spPr bwMode="auto">
          <a:xfrm>
            <a:off x="2347994" y="183197"/>
            <a:ext cx="4448011" cy="6491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80565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6458" t="10417" r="6458" b="12241"/>
          <a:stretch>
            <a:fillRect/>
          </a:stretch>
        </p:blipFill>
        <p:spPr>
          <a:xfrm>
            <a:off x="1475656" y="476673"/>
            <a:ext cx="6239616" cy="511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620688"/>
            <a:ext cx="6480720" cy="60296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957638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571744"/>
            <a:ext cx="57150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3857628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noProof="0" dirty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з</a:t>
            </a:r>
            <a:endParaRPr kumimoji="0" lang="ru-RU" sz="9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4286256"/>
            <a:ext cx="57150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3" descr="img2.jpg"/>
          <p:cNvPicPr>
            <a:picLocks noChangeAspect="1"/>
          </p:cNvPicPr>
          <p:nvPr/>
        </p:nvPicPr>
        <p:blipFill>
          <a:blip r:embed="rId2"/>
          <a:srcRect l="71308" t="67240" b="4349"/>
          <a:stretch>
            <a:fillRect/>
          </a:stretch>
        </p:blipFill>
        <p:spPr>
          <a:xfrm>
            <a:off x="6000760" y="3929066"/>
            <a:ext cx="1731424" cy="1285884"/>
          </a:xfrm>
          <a:prstGeom prst="rect">
            <a:avLst/>
          </a:prstGeom>
        </p:spPr>
      </p:pic>
      <p:pic>
        <p:nvPicPr>
          <p:cNvPr id="11" name="Содержимое 8" descr="img2.jpg"/>
          <p:cNvPicPr>
            <a:picLocks noChangeAspect="1"/>
          </p:cNvPicPr>
          <p:nvPr/>
        </p:nvPicPr>
        <p:blipFill>
          <a:blip r:embed="rId2"/>
          <a:srcRect t="63136" r="77508"/>
          <a:stretch>
            <a:fillRect/>
          </a:stretch>
        </p:blipFill>
        <p:spPr>
          <a:xfrm>
            <a:off x="5786446" y="2214554"/>
            <a:ext cx="1357322" cy="16684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920" y="2350722"/>
            <a:ext cx="1359526" cy="13961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929066"/>
            <a:ext cx="1359526" cy="139610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85786" y="642918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</a:t>
            </a:r>
            <a:endParaRPr kumimoji="0" lang="ru-RU" sz="9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1142984"/>
            <a:ext cx="57150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Содержимое 3" descr="img2.jpg"/>
          <p:cNvPicPr>
            <a:picLocks noChangeAspect="1"/>
          </p:cNvPicPr>
          <p:nvPr/>
        </p:nvPicPr>
        <p:blipFill>
          <a:blip r:embed="rId2"/>
          <a:srcRect l="75013" t="29358" r="2762" b="37496"/>
          <a:stretch>
            <a:fillRect/>
          </a:stretch>
        </p:blipFill>
        <p:spPr>
          <a:xfrm>
            <a:off x="4357686" y="857232"/>
            <a:ext cx="1285884" cy="1500198"/>
          </a:xfrm>
          <a:prstGeom prst="rect">
            <a:avLst/>
          </a:prstGeom>
        </p:spPr>
      </p:pic>
      <p:pic>
        <p:nvPicPr>
          <p:cNvPr id="14" name="Содержимое 3" descr="img2.jpg"/>
          <p:cNvPicPr>
            <a:picLocks noChangeAspect="1"/>
          </p:cNvPicPr>
          <p:nvPr/>
        </p:nvPicPr>
        <p:blipFill>
          <a:blip r:embed="rId2"/>
          <a:srcRect l="75013" t="29358" r="2762" b="37496"/>
          <a:stretch>
            <a:fillRect/>
          </a:stretch>
        </p:blipFill>
        <p:spPr>
          <a:xfrm>
            <a:off x="4500562" y="5357802"/>
            <a:ext cx="1285884" cy="150019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71868" y="5572140"/>
            <a:ext cx="57150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14348" y="4929198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noProof="0" dirty="0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с</a:t>
            </a:r>
            <a:endParaRPr kumimoji="0" lang="ru-RU" sz="9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Содержимое 8" descr="img2.jpg"/>
          <p:cNvPicPr>
            <a:picLocks noChangeAspect="1"/>
          </p:cNvPicPr>
          <p:nvPr/>
        </p:nvPicPr>
        <p:blipFill>
          <a:blip r:embed="rId2"/>
          <a:srcRect t="63136" r="77508"/>
          <a:stretch>
            <a:fillRect/>
          </a:stretch>
        </p:blipFill>
        <p:spPr>
          <a:xfrm>
            <a:off x="5786446" y="714356"/>
            <a:ext cx="1357322" cy="1668443"/>
          </a:xfrm>
          <a:prstGeom prst="rect">
            <a:avLst/>
          </a:prstGeom>
        </p:spPr>
      </p:pic>
      <p:pic>
        <p:nvPicPr>
          <p:cNvPr id="18" name="Содержимое 3" descr="img2.jpg"/>
          <p:cNvPicPr>
            <a:picLocks noChangeAspect="1"/>
          </p:cNvPicPr>
          <p:nvPr/>
        </p:nvPicPr>
        <p:blipFill>
          <a:blip r:embed="rId2"/>
          <a:srcRect l="71308" t="67240" b="4349"/>
          <a:stretch>
            <a:fillRect/>
          </a:stretch>
        </p:blipFill>
        <p:spPr>
          <a:xfrm>
            <a:off x="6072198" y="5214950"/>
            <a:ext cx="1731424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А теперь мы отдохнём:</a:t>
            </a:r>
          </a:p>
          <a:p>
            <a:pPr marL="0" indent="0" algn="ctr">
              <a:buNone/>
            </a:pPr>
            <a:r>
              <a:rPr lang="ru-RU" dirty="0" smtClean="0"/>
              <a:t>Встанем, спляшем и споём:</a:t>
            </a:r>
          </a:p>
          <a:p>
            <a:pPr marL="0" indent="0" algn="ctr">
              <a:buNone/>
            </a:pPr>
            <a:r>
              <a:rPr lang="ru-RU" dirty="0" smtClean="0"/>
              <a:t>Заинька, попляши,</a:t>
            </a:r>
          </a:p>
          <a:p>
            <a:pPr marL="0" indent="0" algn="ctr">
              <a:buNone/>
            </a:pPr>
            <a:r>
              <a:rPr lang="ru-RU" dirty="0" smtClean="0"/>
              <a:t>Серенький, попляши,</a:t>
            </a:r>
          </a:p>
          <a:p>
            <a:pPr marL="0" indent="0" algn="ctr">
              <a:buNone/>
            </a:pPr>
            <a:r>
              <a:rPr lang="ru-RU" dirty="0" smtClean="0"/>
              <a:t>Вот так, вот так попляши (2 раза)</a:t>
            </a:r>
          </a:p>
          <a:p>
            <a:pPr marL="0" indent="0" algn="ctr">
              <a:buNone/>
            </a:pPr>
            <a:r>
              <a:rPr lang="ru-RU" dirty="0" smtClean="0"/>
              <a:t>Заинька, топни ножкой,</a:t>
            </a:r>
          </a:p>
          <a:p>
            <a:pPr marL="0" indent="0" algn="ctr">
              <a:buNone/>
            </a:pPr>
            <a:r>
              <a:rPr lang="ru-RU" dirty="0" smtClean="0"/>
              <a:t>Серенький, топни ножкой.</a:t>
            </a:r>
          </a:p>
          <a:p>
            <a:pPr marL="0" indent="0" algn="ctr">
              <a:buNone/>
            </a:pPr>
            <a:r>
              <a:rPr lang="ru-RU" dirty="0"/>
              <a:t>Вот так, вот так </a:t>
            </a:r>
            <a:r>
              <a:rPr lang="ru-RU" dirty="0" smtClean="0"/>
              <a:t>топни ножкой </a:t>
            </a:r>
            <a:r>
              <a:rPr lang="ru-RU" dirty="0"/>
              <a:t>(2 раза)</a:t>
            </a:r>
          </a:p>
          <a:p>
            <a:pPr marL="0" indent="0" algn="ctr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>
            <a:lum bright="20000" contrast="-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2856" t="26306" r="2712" b="7705"/>
          <a:stretch/>
        </p:blipFill>
        <p:spPr bwMode="auto">
          <a:xfrm>
            <a:off x="2500298" y="0"/>
            <a:ext cx="4562097" cy="6553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1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324" t="7891" r="5517" b="6875"/>
          <a:stretch>
            <a:fillRect/>
          </a:stretch>
        </p:blipFill>
        <p:spPr>
          <a:xfrm>
            <a:off x="1857355" y="214289"/>
            <a:ext cx="4786347" cy="646156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176" t="9470" r="6653" b="3718"/>
          <a:stretch>
            <a:fillRect/>
          </a:stretch>
        </p:blipFill>
        <p:spPr>
          <a:xfrm>
            <a:off x="1785918" y="0"/>
            <a:ext cx="4786346" cy="658122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4804064" cy="62855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861" y="144814"/>
            <a:ext cx="4688230" cy="64013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59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Буквы С - З</vt:lpstr>
      <vt:lpstr>Слайд 2</vt:lpstr>
      <vt:lpstr>Слайд 3</vt:lpstr>
      <vt:lpstr>З</vt:lpstr>
      <vt:lpstr>Физкультминутка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И</dc:title>
  <cp:lastModifiedBy>User</cp:lastModifiedBy>
  <cp:revision>23</cp:revision>
  <dcterms:modified xsi:type="dcterms:W3CDTF">2007-09-18T20:17:21Z</dcterms:modified>
</cp:coreProperties>
</file>