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89" r:id="rId5"/>
    <p:sldId id="296" r:id="rId6"/>
    <p:sldId id="293" r:id="rId7"/>
    <p:sldId id="291" r:id="rId8"/>
    <p:sldId id="290" r:id="rId9"/>
    <p:sldId id="294" r:id="rId10"/>
    <p:sldId id="295" r:id="rId11"/>
    <p:sldId id="29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Буква </a:t>
            </a:r>
            <a:r>
              <a:rPr lang="ru-RU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Гг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1484" b="50000"/>
          <a:stretch/>
        </p:blipFill>
        <p:spPr>
          <a:xfrm>
            <a:off x="2267744" y="260648"/>
            <a:ext cx="4608512" cy="62709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1011" b="54382"/>
          <a:stretch/>
        </p:blipFill>
        <p:spPr>
          <a:xfrm>
            <a:off x="2987824" y="332656"/>
            <a:ext cx="2808312" cy="605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321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0565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58" t="10417" r="6458" b="12241"/>
          <a:stretch>
            <a:fillRect/>
          </a:stretch>
        </p:blipFill>
        <p:spPr>
          <a:xfrm>
            <a:off x="1475656" y="476673"/>
            <a:ext cx="6239616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ig-booty-white-girl-pov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500042"/>
            <a:ext cx="5045688" cy="555468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г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500570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5786446" y="4164012"/>
            <a:ext cx="1731424" cy="1285884"/>
          </a:xfrm>
          <a:prstGeom prst="rect">
            <a:avLst/>
          </a:prstGeom>
        </p:spPr>
      </p:pic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920" y="2350722"/>
            <a:ext cx="1359526" cy="1396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28" y="4088269"/>
            <a:ext cx="1359526" cy="1396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48680"/>
            <a:ext cx="8280920" cy="5904656"/>
          </a:xfrm>
        </p:spPr>
      </p:pic>
    </p:spTree>
    <p:extLst>
      <p:ext uri="{BB962C8B-B14F-4D97-AF65-F5344CB8AC3E}">
        <p14:creationId xmlns:p14="http://schemas.microsoft.com/office/powerpoint/2010/main" xmlns="" val="227444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37" t="6906" r="6349" b="11374"/>
          <a:stretch/>
        </p:blipFill>
        <p:spPr>
          <a:xfrm>
            <a:off x="1907704" y="332655"/>
            <a:ext cx="4680520" cy="615401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b="7541"/>
          <a:stretch>
            <a:fillRect/>
          </a:stretch>
        </p:blipFill>
        <p:spPr>
          <a:xfrm>
            <a:off x="107504" y="260648"/>
            <a:ext cx="4393058" cy="61687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44814"/>
            <a:ext cx="4431091" cy="64013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7761"/>
          <a:stretch/>
        </p:blipFill>
        <p:spPr>
          <a:xfrm>
            <a:off x="1403648" y="980728"/>
            <a:ext cx="6743468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43" r="7637" b="7955"/>
          <a:stretch/>
        </p:blipFill>
        <p:spPr>
          <a:xfrm rot="10800000">
            <a:off x="2555776" y="188640"/>
            <a:ext cx="5040560" cy="648032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Буква Гг</vt:lpstr>
      <vt:lpstr>Слайд 2</vt:lpstr>
      <vt:lpstr>Слайд 3</vt:lpstr>
      <vt:lpstr>Г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И</dc:title>
  <cp:lastModifiedBy>User</cp:lastModifiedBy>
  <cp:revision>29</cp:revision>
  <dcterms:modified xsi:type="dcterms:W3CDTF">2018-02-07T18:35:58Z</dcterms:modified>
</cp:coreProperties>
</file>