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8574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 «Осень»</a:t>
            </a:r>
            <a:endParaRPr kumimoji="0" lang="ru-RU" sz="44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86454"/>
            <a:ext cx="70008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Выполнила: учитель-логопед Нечаева Е.В.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5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64405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 Трутневой «Осень».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Стало вдруг светлее вдвое,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 как в солнечных лучах —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платье золотое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березы на плечах.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Утром мы во двор идем —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Листья сыплются дождем,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ногами шелестят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летят, летят, летят...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Пролетают паутинки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паучками в серединке,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высоко от земли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Пролетают журавли.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летит! Должно быть, это</a:t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Пролетает наше лето.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43214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4143404" cy="427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november_15_729x5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928802"/>
            <a:ext cx="4114800" cy="415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2914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4214842" cy="40712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смену лету пришла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Солнышко все реже и реже выглядывает 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 надели 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горят на солнышке, а затем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землю золотым ковром. Дождик 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заставляет прятаться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собираются в стаи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Зверям некогда резвиться, они делают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 белокрылая зима вступит в свои права.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37_6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73" t="4104" r="50000" b="2771"/>
          <a:stretch>
            <a:fillRect/>
          </a:stretch>
        </p:blipFill>
        <p:spPr>
          <a:xfrm>
            <a:off x="2786050" y="285728"/>
            <a:ext cx="335758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Е. Трутневой «Осень». Стало вдруг светлее вдвое, Двор как в солнечных лучах — Это платье золотое У березы на плечах. Утром мы во двор идем — Листья сыплются дождем, Под ногами шелестят И летят, летят, летят... Пролетают паутинки С паучками в серединке, И высоко от земли Пролетают журавли. Все летит! Должно быть, это Пролетает наше лето.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2017-09-17T10:56:18Z</dcterms:modified>
</cp:coreProperties>
</file>