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humb2-4b79ba97e094aefbf7e82e458506bb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Тема:«Золотая Осень»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57818" y="3886200"/>
            <a:ext cx="3786182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Выполнила: учитель-логопед Нечаева Е.В.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resize-im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71546"/>
            <a:ext cx="8229600" cy="4643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Дует, дует ветер, </a:t>
            </a:r>
            <a:br>
              <a:rPr lang="ru-RU" dirty="0" smtClean="0"/>
            </a:br>
            <a:r>
              <a:rPr lang="ru-RU" dirty="0" smtClean="0"/>
              <a:t>Дует, задувает.</a:t>
            </a:r>
            <a:br>
              <a:rPr lang="ru-RU" dirty="0" smtClean="0"/>
            </a:br>
            <a:r>
              <a:rPr lang="ru-RU" dirty="0" smtClean="0"/>
              <a:t>Желтые листочки </a:t>
            </a:r>
            <a:br>
              <a:rPr lang="ru-RU" dirty="0" smtClean="0"/>
            </a:br>
            <a:r>
              <a:rPr lang="ru-RU" dirty="0" smtClean="0"/>
              <a:t>С дерева срывает.</a:t>
            </a:r>
            <a:br>
              <a:rPr lang="ru-RU" dirty="0" smtClean="0"/>
            </a:br>
            <a:r>
              <a:rPr lang="ru-RU" dirty="0" smtClean="0"/>
              <a:t>Падают листочки </a:t>
            </a:r>
            <a:br>
              <a:rPr lang="ru-RU" dirty="0" smtClean="0"/>
            </a:br>
            <a:r>
              <a:rPr lang="ru-RU" dirty="0" smtClean="0"/>
              <a:t>Прямо нам под ножки.</a:t>
            </a:r>
            <a:br>
              <a:rPr lang="ru-RU" dirty="0" smtClean="0"/>
            </a:br>
            <a:r>
              <a:rPr lang="ru-RU" i="1" dirty="0" smtClean="0"/>
              <a:t>(И. Планида)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524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user_file_5825c43943928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25217689_562e717765ce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07233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16</Words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Тема:«Золотая Осень»</vt:lpstr>
      <vt:lpstr>Слайд 2</vt:lpstr>
      <vt:lpstr>Дует, дует ветер,  Дует, задувает. Желтые листочки  С дерева срывает. Падают листочки  Прямо нам под ножки. (И. Планида) 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Тема:«Золотая Осень»</dc:title>
  <cp:lastModifiedBy>User</cp:lastModifiedBy>
  <cp:revision>3</cp:revision>
  <dcterms:modified xsi:type="dcterms:W3CDTF">2017-09-17T10:29:42Z</dcterms:modified>
</cp:coreProperties>
</file>