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89" r:id="rId5"/>
    <p:sldId id="296" r:id="rId6"/>
    <p:sldId id="293" r:id="rId7"/>
    <p:sldId id="286" r:id="rId8"/>
    <p:sldId id="290" r:id="rId9"/>
    <p:sldId id="294" r:id="rId10"/>
    <p:sldId id="291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</a:t>
            </a:r>
            <a:r>
              <a:rPr lang="ru-RU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Дд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4804064" cy="6285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61" y="144814"/>
            <a:ext cx="4688230" cy="6401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2" t="9633" r="10604" b="48114"/>
          <a:stretch/>
        </p:blipFill>
        <p:spPr bwMode="auto">
          <a:xfrm>
            <a:off x="2143108" y="428604"/>
            <a:ext cx="4286280" cy="5643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480720" cy="6029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noProof="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д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86446" y="416401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20" y="2350722"/>
            <a:ext cx="1359526" cy="1396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4088269"/>
            <a:ext cx="1359526" cy="139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60906" cy="6120680"/>
          </a:xfrm>
        </p:spPr>
      </p:pic>
    </p:spTree>
    <p:extLst>
      <p:ext uri="{BB962C8B-B14F-4D97-AF65-F5344CB8AC3E}">
        <p14:creationId xmlns:p14="http://schemas.microsoft.com/office/powerpoint/2010/main" val="227444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8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8007" t="7506" r="6007" b="5682"/>
          <a:stretch>
            <a:fillRect/>
          </a:stretch>
        </p:blipFill>
        <p:spPr>
          <a:xfrm rot="10800000">
            <a:off x="1357290" y="142852"/>
            <a:ext cx="5214974" cy="66703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А теперь мы отдохнём:</a:t>
            </a:r>
          </a:p>
          <a:p>
            <a:pPr marL="0" indent="0" algn="ctr">
              <a:buNone/>
            </a:pPr>
            <a:r>
              <a:rPr lang="ru-RU" dirty="0" smtClean="0"/>
              <a:t>Встанем, спляшем и споём:</a:t>
            </a:r>
          </a:p>
          <a:p>
            <a:pPr marL="0" indent="0" algn="ctr">
              <a:buNone/>
            </a:pPr>
            <a:r>
              <a:rPr lang="ru-RU" dirty="0" smtClean="0"/>
              <a:t>Заинька, попляши,</a:t>
            </a:r>
          </a:p>
          <a:p>
            <a:pPr marL="0" indent="0" algn="ctr">
              <a:buNone/>
            </a:pPr>
            <a:r>
              <a:rPr lang="ru-RU" dirty="0" smtClean="0"/>
              <a:t>Серенький, попляши,</a:t>
            </a:r>
          </a:p>
          <a:p>
            <a:pPr marL="0" indent="0" algn="ctr">
              <a:buNone/>
            </a:pPr>
            <a:r>
              <a:rPr lang="ru-RU" dirty="0" smtClean="0"/>
              <a:t>Вот так, вот так попляши (2 раза)</a:t>
            </a:r>
          </a:p>
          <a:p>
            <a:pPr marL="0" indent="0" algn="ctr">
              <a:buNone/>
            </a:pPr>
            <a:r>
              <a:rPr lang="ru-RU" dirty="0" smtClean="0"/>
              <a:t>Заинька, топни ножкой,</a:t>
            </a:r>
          </a:p>
          <a:p>
            <a:pPr marL="0" indent="0" algn="ctr">
              <a:buNone/>
            </a:pPr>
            <a:r>
              <a:rPr lang="ru-RU" dirty="0" smtClean="0"/>
              <a:t>Серенький, топни ножкой.</a:t>
            </a:r>
          </a:p>
          <a:p>
            <a:pPr marL="0" indent="0" algn="ctr">
              <a:buNone/>
            </a:pPr>
            <a:r>
              <a:rPr lang="ru-RU" dirty="0"/>
              <a:t>Вот так, вот так </a:t>
            </a:r>
            <a:r>
              <a:rPr lang="ru-RU" dirty="0" smtClean="0"/>
              <a:t>топни ножкой </a:t>
            </a:r>
            <a:r>
              <a:rPr lang="ru-RU" dirty="0"/>
              <a:t>(2 раза)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55908" r="4181" b="7870"/>
          <a:stretch/>
        </p:blipFill>
        <p:spPr bwMode="auto">
          <a:xfrm>
            <a:off x="2071670" y="428604"/>
            <a:ext cx="5357850" cy="5715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8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t="7506" r="15365" b="11996"/>
          <a:stretch>
            <a:fillRect/>
          </a:stretch>
        </p:blipFill>
        <p:spPr>
          <a:xfrm rot="10800000">
            <a:off x="2285984" y="99003"/>
            <a:ext cx="4857784" cy="675899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Буква Дд</vt:lpstr>
      <vt:lpstr>Презентация PowerPoint</vt:lpstr>
      <vt:lpstr>Презентация PowerPoint</vt:lpstr>
      <vt:lpstr>Д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26</cp:revision>
  <dcterms:modified xsi:type="dcterms:W3CDTF">2018-01-24T06:45:26Z</dcterms:modified>
</cp:coreProperties>
</file>