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0" r:id="rId4"/>
    <p:sldId id="259" r:id="rId5"/>
    <p:sldId id="257" r:id="rId6"/>
    <p:sldId id="262" r:id="rId7"/>
    <p:sldId id="261" r:id="rId8"/>
    <p:sldId id="268" r:id="rId9"/>
    <p:sldId id="263" r:id="rId10"/>
    <p:sldId id="264" r:id="rId11"/>
    <p:sldId id="265" r:id="rId12"/>
    <p:sldId id="266" r:id="rId13"/>
    <p:sldId id="25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Звук и Буква </a:t>
            </a:r>
            <a:r>
              <a:rPr lang="ru-RU" sz="9600" dirty="0" err="1" smtClean="0">
                <a:solidFill>
                  <a:srgbClr val="FF0000"/>
                </a:solidFill>
              </a:rPr>
              <a:t>Уу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469" t="28382" b="62524"/>
          <a:stretch>
            <a:fillRect/>
          </a:stretch>
        </p:blipFill>
        <p:spPr>
          <a:xfrm>
            <a:off x="571472" y="1571612"/>
            <a:ext cx="8143866" cy="1428760"/>
          </a:xfrm>
        </p:spPr>
      </p:pic>
      <p:sp>
        <p:nvSpPr>
          <p:cNvPr id="3" name="Прямоугольник 2"/>
          <p:cNvSpPr/>
          <p:nvPr/>
        </p:nvSpPr>
        <p:spPr>
          <a:xfrm>
            <a:off x="5072066" y="2143116"/>
            <a:ext cx="78581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469" t="28382" b="62524"/>
          <a:stretch>
            <a:fillRect/>
          </a:stretch>
        </p:blipFill>
        <p:spPr>
          <a:xfrm>
            <a:off x="571472" y="1571612"/>
            <a:ext cx="8143866" cy="1428760"/>
          </a:xfrm>
        </p:spPr>
      </p:pic>
      <p:sp>
        <p:nvSpPr>
          <p:cNvPr id="3" name="Прямоугольник 2"/>
          <p:cNvSpPr/>
          <p:nvPr/>
        </p:nvSpPr>
        <p:spPr>
          <a:xfrm>
            <a:off x="5072066" y="2000240"/>
            <a:ext cx="78581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2000240"/>
            <a:ext cx="714380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469" t="28382" b="62524"/>
          <a:stretch>
            <a:fillRect/>
          </a:stretch>
        </p:blipFill>
        <p:spPr>
          <a:xfrm>
            <a:off x="571472" y="1571612"/>
            <a:ext cx="8143866" cy="1428760"/>
          </a:xfrm>
        </p:spPr>
      </p:pic>
      <p:sp>
        <p:nvSpPr>
          <p:cNvPr id="3" name="Прямоугольник 2"/>
          <p:cNvSpPr/>
          <p:nvPr/>
        </p:nvSpPr>
        <p:spPr>
          <a:xfrm>
            <a:off x="5072066" y="2000240"/>
            <a:ext cx="78581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2000240"/>
            <a:ext cx="714380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2000240"/>
            <a:ext cx="71438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6250" t="38385" b="45245"/>
          <a:stretch>
            <a:fillRect/>
          </a:stretch>
        </p:blipFill>
        <p:spPr>
          <a:xfrm>
            <a:off x="214282" y="1357298"/>
            <a:ext cx="8572527" cy="2428892"/>
          </a:xfrm>
        </p:spPr>
      </p:pic>
      <p:sp>
        <p:nvSpPr>
          <p:cNvPr id="3" name="Прямоугольник 2"/>
          <p:cNvSpPr/>
          <p:nvPr/>
        </p:nvSpPr>
        <p:spPr>
          <a:xfrm>
            <a:off x="428596" y="2357430"/>
            <a:ext cx="471490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12" t="60210" b="3553"/>
          <a:stretch>
            <a:fillRect/>
          </a:stretch>
        </p:blipFill>
        <p:spPr>
          <a:xfrm>
            <a:off x="428596" y="1142984"/>
            <a:ext cx="8429651" cy="41434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и буква У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Содержимое 3" descr="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esize-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229600" cy="4643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Дует, дует ветер, </a:t>
            </a:r>
            <a:br>
              <a:rPr lang="ru-RU" dirty="0" smtClean="0"/>
            </a:br>
            <a:r>
              <a:rPr lang="ru-RU" dirty="0" smtClean="0"/>
              <a:t>Дует, задувает.</a:t>
            </a:r>
            <a:br>
              <a:rPr lang="ru-RU" dirty="0" smtClean="0"/>
            </a:br>
            <a:r>
              <a:rPr lang="ru-RU" dirty="0" smtClean="0"/>
              <a:t>Желтые листочки </a:t>
            </a:r>
            <a:br>
              <a:rPr lang="ru-RU" dirty="0" smtClean="0"/>
            </a:br>
            <a:r>
              <a:rPr lang="ru-RU" dirty="0" smtClean="0"/>
              <a:t>С дерева срывает.</a:t>
            </a:r>
            <a:br>
              <a:rPr lang="ru-RU" dirty="0" smtClean="0"/>
            </a:br>
            <a:r>
              <a:rPr lang="ru-RU" dirty="0" smtClean="0"/>
              <a:t>Падают листочки </a:t>
            </a:r>
            <a:br>
              <a:rPr lang="ru-RU" dirty="0" smtClean="0"/>
            </a:br>
            <a:r>
              <a:rPr lang="ru-RU" dirty="0" smtClean="0"/>
              <a:t>Прямо нам под ножки.</a:t>
            </a:r>
            <a:br>
              <a:rPr lang="ru-RU" dirty="0" smtClean="0"/>
            </a:br>
            <a:r>
              <a:rPr lang="ru-RU" i="1" dirty="0" smtClean="0"/>
              <a:t>(И. Планида)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7"/>
            <a:ext cx="7772400" cy="5724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43570" y="2714620"/>
            <a:ext cx="1357322" cy="12144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9375" t="9329" r="1562" b="75512"/>
          <a:stretch>
            <a:fillRect/>
          </a:stretch>
        </p:blipFill>
        <p:spPr>
          <a:xfrm>
            <a:off x="214282" y="928670"/>
            <a:ext cx="8643998" cy="35004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9375" t="9329" r="1562" b="75512"/>
          <a:stretch>
            <a:fillRect/>
          </a:stretch>
        </p:blipFill>
        <p:spPr>
          <a:xfrm>
            <a:off x="214282" y="928670"/>
            <a:ext cx="8643998" cy="3500462"/>
          </a:xfrm>
        </p:spPr>
      </p:pic>
      <p:pic>
        <p:nvPicPr>
          <p:cNvPr id="14" name="Содержимое 3" descr="img001.jpg"/>
          <p:cNvPicPr>
            <a:picLocks noChangeAspect="1"/>
          </p:cNvPicPr>
          <p:nvPr/>
        </p:nvPicPr>
        <p:blipFill>
          <a:blip r:embed="rId2"/>
          <a:srcRect l="9375" t="9329" r="67807" b="75512"/>
          <a:stretch>
            <a:fillRect/>
          </a:stretch>
        </p:blipFill>
        <p:spPr>
          <a:xfrm>
            <a:off x="357158" y="857232"/>
            <a:ext cx="2214578" cy="37147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9375" t="9329" r="1562" b="75512"/>
          <a:stretch>
            <a:fillRect/>
          </a:stretch>
        </p:blipFill>
        <p:spPr>
          <a:xfrm>
            <a:off x="214282" y="928670"/>
            <a:ext cx="8643998" cy="3500462"/>
          </a:xfrm>
        </p:spPr>
      </p:pic>
      <p:pic>
        <p:nvPicPr>
          <p:cNvPr id="14" name="Содержимое 3" descr="img001.jpg"/>
          <p:cNvPicPr>
            <a:picLocks noChangeAspect="1"/>
          </p:cNvPicPr>
          <p:nvPr/>
        </p:nvPicPr>
        <p:blipFill>
          <a:blip r:embed="rId2"/>
          <a:srcRect l="9375" t="9329" r="67807" b="75512"/>
          <a:stretch>
            <a:fillRect/>
          </a:stretch>
        </p:blipFill>
        <p:spPr>
          <a:xfrm>
            <a:off x="357158" y="1071546"/>
            <a:ext cx="2214578" cy="35004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Содержимое 3" descr="img001.jpg"/>
          <p:cNvPicPr>
            <a:picLocks noChangeAspect="1"/>
          </p:cNvPicPr>
          <p:nvPr/>
        </p:nvPicPr>
        <p:blipFill>
          <a:blip r:embed="rId2"/>
          <a:srcRect l="52704" t="9329" r="23006" b="75512"/>
          <a:stretch>
            <a:fillRect/>
          </a:stretch>
        </p:blipFill>
        <p:spPr>
          <a:xfrm>
            <a:off x="4286248" y="1071546"/>
            <a:ext cx="2357454" cy="35004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УТ  УП  УК</a:t>
            </a:r>
            <a:endParaRPr lang="ru-RU" sz="9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469" t="28382" b="62524"/>
          <a:stretch>
            <a:fillRect/>
          </a:stretch>
        </p:blipFill>
        <p:spPr>
          <a:xfrm>
            <a:off x="571472" y="1571612"/>
            <a:ext cx="8143866" cy="14287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</Words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Звук и Буква Уу</vt:lpstr>
      <vt:lpstr>Звук и буква У</vt:lpstr>
      <vt:lpstr>Дует, дует ветер,  Дует, задувает. Желтые листочки  С дерева срывает. Падают листочки  Прямо нам под ножки. (И. Планида) </vt:lpstr>
      <vt:lpstr>У у</vt:lpstr>
      <vt:lpstr>Слайд 5</vt:lpstr>
      <vt:lpstr>Слайд 6</vt:lpstr>
      <vt:lpstr>Слайд 7</vt:lpstr>
      <vt:lpstr>УТ  УП  УК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У</dc:title>
  <cp:lastModifiedBy>User</cp:lastModifiedBy>
  <cp:revision>12</cp:revision>
  <dcterms:modified xsi:type="dcterms:W3CDTF">2017-09-17T12:53:15Z</dcterms:modified>
</cp:coreProperties>
</file>