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6" r:id="rId4"/>
    <p:sldId id="261" r:id="rId5"/>
    <p:sldId id="264" r:id="rId6"/>
    <p:sldId id="265" r:id="rId7"/>
    <p:sldId id="262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smtClean="0">
                <a:solidFill>
                  <a:srgbClr val="FF0000"/>
                </a:solidFill>
              </a:rPr>
              <a:t>Гласные звуки </a:t>
            </a:r>
            <a:r>
              <a:rPr lang="ru-RU" sz="9600" dirty="0" smtClean="0">
                <a:solidFill>
                  <a:srgbClr val="FF0000"/>
                </a:solidFill>
              </a:rPr>
              <a:t>А У И ы О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6109" y="3645024"/>
            <a:ext cx="5040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90864" y="3645024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3645024"/>
            <a:ext cx="5040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02394" y="3646124"/>
            <a:ext cx="538216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21489" y="3646124"/>
            <a:ext cx="538216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80112" y="3646124"/>
            <a:ext cx="576064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ык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633370"/>
            <a:ext cx="5040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3649425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3649425"/>
            <a:ext cx="5040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47664" y="3633370"/>
            <a:ext cx="538216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03848" y="3646124"/>
            <a:ext cx="538216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16016" y="3649425"/>
            <a:ext cx="576064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72200" y="3649425"/>
            <a:ext cx="576064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10552" y="3672082"/>
            <a:ext cx="5040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ык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7554" y="3627713"/>
            <a:ext cx="5040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3608109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99175" y="3674732"/>
            <a:ext cx="5040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1041" y="3608109"/>
            <a:ext cx="538216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38191" y="3632719"/>
            <a:ext cx="538216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51920" y="3649223"/>
            <a:ext cx="576064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52120" y="3608109"/>
            <a:ext cx="576064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3632719"/>
            <a:ext cx="5040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80312" y="3627713"/>
            <a:ext cx="576064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028384" y="3654522"/>
            <a:ext cx="5040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4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 ку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кы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ко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 ку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кы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ко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933056"/>
            <a:ext cx="5040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892272" y="3933056"/>
            <a:ext cx="504056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 ку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кы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ко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933056"/>
            <a:ext cx="5040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892272" y="3933056"/>
            <a:ext cx="504056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933056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80" y="3933056"/>
            <a:ext cx="615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7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 ку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кы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ко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933056"/>
            <a:ext cx="5040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892272" y="3933056"/>
            <a:ext cx="504056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933056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80" y="3933056"/>
            <a:ext cx="615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5298" y="3933056"/>
            <a:ext cx="504056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8758"/>
            <a:ext cx="615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6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 ку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кы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ко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933056"/>
            <a:ext cx="504056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892272" y="3933056"/>
            <a:ext cx="504056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933056"/>
            <a:ext cx="432048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80" y="3933056"/>
            <a:ext cx="615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5298" y="3933056"/>
            <a:ext cx="504056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8758"/>
            <a:ext cx="615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08104" y="3933056"/>
            <a:ext cx="504056" cy="7200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78757"/>
            <a:ext cx="615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4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 ку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кы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ко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933056"/>
            <a:ext cx="504056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892272" y="3933056"/>
            <a:ext cx="504056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933056"/>
            <a:ext cx="432048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80" y="3933056"/>
            <a:ext cx="615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5298" y="3933056"/>
            <a:ext cx="504056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8758"/>
            <a:ext cx="615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08104" y="3933056"/>
            <a:ext cx="504056" cy="7200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78757"/>
            <a:ext cx="615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20272" y="3933056"/>
            <a:ext cx="504056" cy="7200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24461"/>
            <a:ext cx="615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тик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к 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так 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тук 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тык 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66727"/>
            <a:ext cx="6410639" cy="48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4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У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>
                <a:solidFill>
                  <a:srgbClr val="FF0000"/>
                </a:solidFill>
              </a:rPr>
              <a:t>И</a:t>
            </a: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Ы</a:t>
            </a:r>
            <a:r>
              <a:rPr lang="ru-RU" sz="9600" b="1" dirty="0">
                <a:solidFill>
                  <a:srgbClr val="FF0000"/>
                </a:solidFill>
              </a:rPr>
              <a:t/>
            </a:r>
            <a:br>
              <a:rPr lang="ru-RU" sz="9600" b="1" dirty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О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56176" y="2650972"/>
            <a:ext cx="1214446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5148064" y="2901005"/>
            <a:ext cx="638952" cy="50006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6489" r="5984" b="8718"/>
          <a:stretch/>
        </p:blipFill>
        <p:spPr>
          <a:xfrm>
            <a:off x="1835696" y="15668"/>
            <a:ext cx="5328592" cy="67398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13929" r="9799" b="11074"/>
          <a:stretch/>
        </p:blipFill>
        <p:spPr>
          <a:xfrm>
            <a:off x="1979712" y="188640"/>
            <a:ext cx="5040560" cy="6237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err="1" smtClean="0"/>
              <a:t>ак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err="1" smtClean="0"/>
              <a:t>ак</a:t>
            </a:r>
            <a:r>
              <a:rPr lang="ru-RU" sz="9600" b="1" dirty="0" smtClean="0"/>
              <a:t>     </a:t>
            </a:r>
            <a:r>
              <a:rPr lang="ru-RU" sz="9600" b="1" dirty="0" err="1" smtClean="0"/>
              <a:t>ок</a:t>
            </a:r>
            <a:endParaRPr lang="ru-RU" sz="9600" b="1" dirty="0"/>
          </a:p>
        </p:txBody>
      </p:sp>
      <p:sp>
        <p:nvSpPr>
          <p:cNvPr id="3" name="Овал 2"/>
          <p:cNvSpPr/>
          <p:nvPr/>
        </p:nvSpPr>
        <p:spPr>
          <a:xfrm>
            <a:off x="2500298" y="3500438"/>
            <a:ext cx="714380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3571876"/>
            <a:ext cx="50006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err="1" smtClean="0"/>
              <a:t>ак</a:t>
            </a:r>
            <a:r>
              <a:rPr lang="ru-RU" sz="9600" b="1" dirty="0" smtClean="0"/>
              <a:t>     </a:t>
            </a:r>
            <a:r>
              <a:rPr lang="ru-RU" sz="9600" b="1" dirty="0" err="1"/>
              <a:t>у</a:t>
            </a:r>
            <a:r>
              <a:rPr lang="ru-RU" sz="9600" b="1" dirty="0" err="1" smtClean="0"/>
              <a:t>к</a:t>
            </a:r>
            <a:endParaRPr lang="ru-RU" sz="9600" b="1" dirty="0"/>
          </a:p>
        </p:txBody>
      </p:sp>
      <p:sp>
        <p:nvSpPr>
          <p:cNvPr id="3" name="Овал 2"/>
          <p:cNvSpPr/>
          <p:nvPr/>
        </p:nvSpPr>
        <p:spPr>
          <a:xfrm>
            <a:off x="2500298" y="3500438"/>
            <a:ext cx="714380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3571876"/>
            <a:ext cx="50006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3536157"/>
            <a:ext cx="50006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15821" y="3480959"/>
            <a:ext cx="714380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60</Words>
  <Application>Microsoft Office PowerPoint</Application>
  <PresentationFormat>Экран (4:3)</PresentationFormat>
  <Paragraphs>19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Гласные звуки А У И ы О</vt:lpstr>
      <vt:lpstr>Презентация PowerPoint</vt:lpstr>
      <vt:lpstr>Презентация PowerPoint</vt:lpstr>
      <vt:lpstr>А У И Ы О</vt:lpstr>
      <vt:lpstr>Презентация PowerPoint</vt:lpstr>
      <vt:lpstr>Презентация PowerPoint</vt:lpstr>
      <vt:lpstr>ак</vt:lpstr>
      <vt:lpstr>ак     ок</vt:lpstr>
      <vt:lpstr>ак     ук</vt:lpstr>
      <vt:lpstr>ак  ук  ик </vt:lpstr>
      <vt:lpstr>ак  ук  ик ык </vt:lpstr>
      <vt:lpstr>ак  ук  ик  ык  ок </vt:lpstr>
      <vt:lpstr>ка ку ки кы ко</vt:lpstr>
      <vt:lpstr>ка ку ки кы ко</vt:lpstr>
      <vt:lpstr>ка ку ки кы ко</vt:lpstr>
      <vt:lpstr>ка ку ки кы ко</vt:lpstr>
      <vt:lpstr>ка ку ки кы ко</vt:lpstr>
      <vt:lpstr>ка ку ки кы ко</vt:lpstr>
      <vt:lpstr>тик</vt:lpstr>
      <vt:lpstr>ток  </vt:lpstr>
      <vt:lpstr>так  </vt:lpstr>
      <vt:lpstr>тук  </vt:lpstr>
      <vt:lpstr>тык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Звука и Буква Аа</dc:title>
  <cp:lastModifiedBy>User</cp:lastModifiedBy>
  <cp:revision>16</cp:revision>
  <dcterms:modified xsi:type="dcterms:W3CDTF">2017-11-22T06:54:55Z</dcterms:modified>
</cp:coreProperties>
</file>