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9" r:id="rId5"/>
    <p:sldId id="286" r:id="rId6"/>
    <p:sldId id="290" r:id="rId7"/>
    <p:sldId id="291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</a:t>
            </a:r>
            <a:r>
              <a:rPr lang="ru-RU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Зз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480720" cy="6029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з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86446" y="416401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2350722"/>
            <a:ext cx="1359526" cy="139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4088269"/>
            <a:ext cx="1359526" cy="139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 теперь мы отдохнём:</a:t>
            </a:r>
          </a:p>
          <a:p>
            <a:pPr marL="0" indent="0" algn="ctr">
              <a:buNone/>
            </a:pPr>
            <a:r>
              <a:rPr lang="ru-RU" dirty="0" smtClean="0"/>
              <a:t>Встанем, спляшем и споём:</a:t>
            </a:r>
          </a:p>
          <a:p>
            <a:pPr marL="0" indent="0" algn="ctr">
              <a:buNone/>
            </a:pPr>
            <a:r>
              <a:rPr lang="ru-RU" dirty="0" smtClean="0"/>
              <a:t>Заинька, попляши,</a:t>
            </a:r>
          </a:p>
          <a:p>
            <a:pPr marL="0" indent="0" algn="ctr">
              <a:buNone/>
            </a:pPr>
            <a:r>
              <a:rPr lang="ru-RU" dirty="0" smtClean="0"/>
              <a:t>Серенький, попляши,</a:t>
            </a:r>
          </a:p>
          <a:p>
            <a:pPr marL="0" indent="0" algn="ctr">
              <a:buNone/>
            </a:pPr>
            <a:r>
              <a:rPr lang="ru-RU" dirty="0" smtClean="0"/>
              <a:t>Вот так, вот так попляши (2 раза)</a:t>
            </a:r>
          </a:p>
          <a:p>
            <a:pPr marL="0" indent="0" algn="ctr">
              <a:buNone/>
            </a:pPr>
            <a:r>
              <a:rPr lang="ru-RU" dirty="0" smtClean="0"/>
              <a:t>Заинька, топни ножкой,</a:t>
            </a:r>
          </a:p>
          <a:p>
            <a:pPr marL="0" indent="0" algn="ctr">
              <a:buNone/>
            </a:pPr>
            <a:r>
              <a:rPr lang="ru-RU" dirty="0" smtClean="0"/>
              <a:t>Серенький, топни ножкой.</a:t>
            </a:r>
          </a:p>
          <a:p>
            <a:pPr marL="0" indent="0" algn="ctr">
              <a:buNone/>
            </a:pPr>
            <a:r>
              <a:rPr lang="ru-RU" dirty="0"/>
              <a:t>Вот так, вот так </a:t>
            </a:r>
            <a:r>
              <a:rPr lang="ru-RU" dirty="0" smtClean="0"/>
              <a:t>топни ножкой </a:t>
            </a:r>
            <a:r>
              <a:rPr lang="ru-RU" dirty="0"/>
              <a:t>(2 раза)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0" t="51640" r="-530" b="-541"/>
          <a:stretch/>
        </p:blipFill>
        <p:spPr>
          <a:xfrm>
            <a:off x="1475656" y="1484784"/>
            <a:ext cx="635251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4804064" cy="62855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61" y="144814"/>
            <a:ext cx="4688230" cy="6401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618" b="47782"/>
          <a:stretch/>
        </p:blipFill>
        <p:spPr>
          <a:xfrm>
            <a:off x="2915816" y="476672"/>
            <a:ext cx="3744416" cy="58958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Буква Зз</vt:lpstr>
      <vt:lpstr>Презентация PowerPoint</vt:lpstr>
      <vt:lpstr>Презентация PowerPoint</vt:lpstr>
      <vt:lpstr>З</vt:lpstr>
      <vt:lpstr>Физкультминутка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ЕЛЕНА ЗЕМСКОВА</cp:lastModifiedBy>
  <cp:revision>21</cp:revision>
  <dcterms:modified xsi:type="dcterms:W3CDTF">2018-01-09T07:00:18Z</dcterms:modified>
</cp:coreProperties>
</file>