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8" r:id="rId12"/>
    <p:sldId id="269" r:id="rId13"/>
    <p:sldId id="270" r:id="rId14"/>
    <p:sldId id="271" r:id="rId15"/>
    <p:sldId id="263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smtClean="0">
                <a:solidFill>
                  <a:srgbClr val="FF0000"/>
                </a:solidFill>
              </a:rPr>
              <a:t>Звук </a:t>
            </a:r>
            <a:r>
              <a:rPr lang="ru-RU" sz="9600" dirty="0" smtClean="0">
                <a:solidFill>
                  <a:srgbClr val="FF0000"/>
                </a:solidFill>
              </a:rPr>
              <a:t>и Буква </a:t>
            </a:r>
            <a:r>
              <a:rPr lang="ru-RU" sz="9600" dirty="0" err="1" smtClean="0">
                <a:solidFill>
                  <a:srgbClr val="FF0000"/>
                </a:solidFill>
              </a:rPr>
              <a:t>Аа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АП  АС СА ПА</a:t>
            </a:r>
            <a:endParaRPr lang="ru-RU" sz="9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МАК</a:t>
            </a:r>
            <a:endParaRPr lang="ru-RU" sz="9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МАК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571876"/>
            <a:ext cx="92869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МАК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571876"/>
            <a:ext cx="92869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571876"/>
            <a:ext cx="928694" cy="10715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МАК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571876"/>
            <a:ext cx="92869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571876"/>
            <a:ext cx="928694" cy="10715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71876"/>
            <a:ext cx="92869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000" t="34091" b="50000"/>
          <a:stretch>
            <a:fillRect/>
          </a:stretch>
        </p:blipFill>
        <p:spPr>
          <a:xfrm>
            <a:off x="1071538" y="1214422"/>
            <a:ext cx="7500990" cy="3643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2786058"/>
            <a:ext cx="4357718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9000" t="53409" b="13636"/>
          <a:stretch>
            <a:fillRect/>
          </a:stretch>
        </p:blipFill>
        <p:spPr>
          <a:xfrm>
            <a:off x="785786" y="1214422"/>
            <a:ext cx="7429551" cy="450059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esize-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229600" cy="4643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Дует, дует ветер, </a:t>
            </a:r>
            <a:br>
              <a:rPr lang="ru-RU" dirty="0" smtClean="0"/>
            </a:br>
            <a:r>
              <a:rPr lang="ru-RU" dirty="0" smtClean="0"/>
              <a:t>Дует, задувает.</a:t>
            </a:r>
            <a:br>
              <a:rPr lang="ru-RU" dirty="0" smtClean="0"/>
            </a:br>
            <a:r>
              <a:rPr lang="ru-RU" dirty="0" smtClean="0"/>
              <a:t>Желтые листочки </a:t>
            </a:r>
            <a:br>
              <a:rPr lang="ru-RU" dirty="0" smtClean="0"/>
            </a:br>
            <a:r>
              <a:rPr lang="ru-RU" dirty="0" smtClean="0"/>
              <a:t>С дерева срывает.</a:t>
            </a:r>
            <a:br>
              <a:rPr lang="ru-RU" dirty="0" smtClean="0"/>
            </a:br>
            <a:r>
              <a:rPr lang="ru-RU" dirty="0" smtClean="0"/>
              <a:t>Падают листочки </a:t>
            </a:r>
            <a:br>
              <a:rPr lang="ru-RU" dirty="0" smtClean="0"/>
            </a:br>
            <a:r>
              <a:rPr lang="ru-RU" dirty="0" smtClean="0"/>
              <a:t>Прямо нам под ножки.</a:t>
            </a:r>
            <a:br>
              <a:rPr lang="ru-RU" dirty="0" smtClean="0"/>
            </a:br>
            <a:r>
              <a:rPr lang="ru-RU" i="1" dirty="0" smtClean="0"/>
              <a:t>(И. Планида)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24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/>
              <a:t>Вот мы шарик надуваем,</a:t>
            </a:r>
          </a:p>
          <a:p>
            <a:r>
              <a:rPr lang="ru-RU" dirty="0" smtClean="0"/>
              <a:t>А рукою проверяем </a:t>
            </a:r>
            <a:r>
              <a:rPr lang="ru-RU" i="1" dirty="0" smtClean="0"/>
              <a:t>(надуваем живот).</a:t>
            </a:r>
            <a:endParaRPr lang="ru-RU" dirty="0" smtClean="0"/>
          </a:p>
          <a:p>
            <a:r>
              <a:rPr lang="ru-RU" dirty="0" smtClean="0"/>
              <a:t>Шарик лопнул — выдыхаем,</a:t>
            </a:r>
          </a:p>
          <a:p>
            <a:r>
              <a:rPr lang="ru-RU" dirty="0" smtClean="0"/>
              <a:t>Наши мышцы расслабляем.</a:t>
            </a:r>
          </a:p>
          <a:p>
            <a:endParaRPr lang="ru-RU" dirty="0"/>
          </a:p>
        </p:txBody>
      </p:sp>
      <p:pic>
        <p:nvPicPr>
          <p:cNvPr id="4" name="Содержимое 3" descr="1102-0178_m1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857496"/>
            <a:ext cx="3691741" cy="36917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А </a:t>
            </a:r>
            <a:r>
              <a:rPr lang="ru-RU" sz="9600" b="1" dirty="0" err="1" smtClean="0">
                <a:solidFill>
                  <a:srgbClr val="FF0000"/>
                </a:solidFill>
              </a:rPr>
              <a:t>а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5008" y="2571744"/>
            <a:ext cx="1214446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9000" t="11294" b="69318"/>
          <a:stretch>
            <a:fillRect/>
          </a:stretch>
        </p:blipFill>
        <p:spPr>
          <a:xfrm>
            <a:off x="714348" y="1142984"/>
            <a:ext cx="757242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3042" y="3571876"/>
            <a:ext cx="357190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9000" t="11294" b="69318"/>
          <a:stretch>
            <a:fillRect/>
          </a:stretch>
        </p:blipFill>
        <p:spPr>
          <a:xfrm>
            <a:off x="714348" y="1142984"/>
            <a:ext cx="757242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3042" y="3571876"/>
            <a:ext cx="357190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571876"/>
            <a:ext cx="357190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9000" t="11294" b="69318"/>
          <a:stretch>
            <a:fillRect/>
          </a:stretch>
        </p:blipFill>
        <p:spPr>
          <a:xfrm>
            <a:off x="714348" y="1142984"/>
            <a:ext cx="757242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3042" y="3571876"/>
            <a:ext cx="357190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571876"/>
            <a:ext cx="357190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3571876"/>
            <a:ext cx="357190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Звук и Буква Аа</vt:lpstr>
      <vt:lpstr>Презентация PowerPoint</vt:lpstr>
      <vt:lpstr>Дует, дует ветер,  Дует, задувает. Желтые листочки  С дерева срывает. Падают листочки  Прямо нам под ножки. (И. Планида) </vt:lpstr>
      <vt:lpstr>Презентация PowerPoint</vt:lpstr>
      <vt:lpstr>Презентация PowerPoint</vt:lpstr>
      <vt:lpstr>А а </vt:lpstr>
      <vt:lpstr>Презентация PowerPoint</vt:lpstr>
      <vt:lpstr>Презентация PowerPoint</vt:lpstr>
      <vt:lpstr>Презентация PowerPoint</vt:lpstr>
      <vt:lpstr>АП  АС СА ПА</vt:lpstr>
      <vt:lpstr>МАК</vt:lpstr>
      <vt:lpstr>МАК</vt:lpstr>
      <vt:lpstr>МАК</vt:lpstr>
      <vt:lpstr>МАК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Звука и Буква Аа</dc:title>
  <cp:lastModifiedBy>User</cp:lastModifiedBy>
  <cp:revision>6</cp:revision>
  <dcterms:modified xsi:type="dcterms:W3CDTF">2017-09-21T05:57:05Z</dcterms:modified>
</cp:coreProperties>
</file>