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44" autoAdjust="0"/>
    <p:restoredTop sz="94660"/>
  </p:normalViewPr>
  <p:slideViewPr>
    <p:cSldViewPr>
      <p:cViewPr varScale="1">
        <p:scale>
          <a:sx n="79" d="100"/>
          <a:sy n="79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no Pro Caption" pitchFamily="18" charset="0"/>
              </a:rPr>
              <a:t>тема</a:t>
            </a:r>
            <a:r>
              <a:rPr lang="ru-RU" dirty="0" smtClean="0">
                <a:latin typeface="Arno Pro Caption" pitchFamily="18" charset="0"/>
              </a:rPr>
              <a:t>: </a:t>
            </a:r>
            <a:r>
              <a:rPr lang="ru-RU" dirty="0" smtClean="0">
                <a:latin typeface="Arno Pro Caption" pitchFamily="18" charset="0"/>
              </a:rPr>
              <a:t>«Посуда».</a:t>
            </a:r>
            <a:endParaRPr lang="ru-RU" dirty="0">
              <a:latin typeface="Arno Pro Captio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86200"/>
            <a:ext cx="3486152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</a:t>
            </a:r>
            <a:r>
              <a:rPr lang="ru-RU" smtClean="0"/>
              <a:t>: </a:t>
            </a:r>
          </a:p>
          <a:p>
            <a:r>
              <a:rPr lang="ru-RU" smtClean="0"/>
              <a:t>Учитель-логопед </a:t>
            </a:r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комбинированного вида № 25 «Ягодка»</a:t>
            </a:r>
          </a:p>
          <a:p>
            <a:r>
              <a:rPr lang="ru-RU" dirty="0" smtClean="0"/>
              <a:t>Нечаева Е.В.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3582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Деревянная посуда.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kйszle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27866" cy="523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Фарфоровая посуда.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Алюминиевая посуда.</a:t>
            </a:r>
            <a:endParaRPr lang="ru-RU" dirty="0"/>
          </a:p>
        </p:txBody>
      </p:sp>
      <p:pic>
        <p:nvPicPr>
          <p:cNvPr id="4" name="Содержимое 3" descr="img_stat_kak-vybrat-posudu-dlya-kukhni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730375"/>
            <a:ext cx="6667500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Глиняная посуда.</a:t>
            </a:r>
            <a:endParaRPr lang="ru-RU" dirty="0"/>
          </a:p>
        </p:txBody>
      </p:sp>
      <p:pic>
        <p:nvPicPr>
          <p:cNvPr id="6" name="Содержимое 5" descr="Kuhni_kantri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19262"/>
            <a:ext cx="7620000" cy="4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Чугунная посуда.</a:t>
            </a:r>
            <a:endParaRPr lang="ru-RU" dirty="0"/>
          </a:p>
        </p:txBody>
      </p:sp>
      <p:pic>
        <p:nvPicPr>
          <p:cNvPr id="4" name="Содержимое 3" descr="chugunnaya-posu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429551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Хрустальная посуда.</a:t>
            </a:r>
            <a:endParaRPr lang="ru-RU" dirty="0"/>
          </a:p>
        </p:txBody>
      </p:sp>
      <p:pic>
        <p:nvPicPr>
          <p:cNvPr id="6" name="Содержимое 5" descr="answerImage-1-04052942-full20140625-4077-wh8r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8141825" cy="538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Downloads\2324609_farfor_57-013_1280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05750" cy="625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086600" cy="819136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7972452" cy="43577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большой стеклянный чайник,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«надувают» живот,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одна рука на поясе, другая изогнута,                     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как носик.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важный, как начальник.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фарфоровые чашки,                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Приседают, одна рука на поясе.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хрупкие, бедняжки.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фарфоровые блюдца,              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Кружатся, рисуя руками круг.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стукни — разобьются.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серебряные ложки,                  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Потягиваются, руки вверх,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сомкнуть над головой,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пластмассовый поднос —        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Делают большой круг.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посуду нам принес.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(И.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Нищева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Дид</a:t>
            </a:r>
            <a:r>
              <a:rPr lang="ru-RU" dirty="0" smtClean="0"/>
              <a:t>. Игра «Сосчитай» </a:t>
            </a:r>
            <a:endParaRPr lang="ru-RU" dirty="0"/>
          </a:p>
        </p:txBody>
      </p:sp>
      <p:pic>
        <p:nvPicPr>
          <p:cNvPr id="6" name="Содержимое 5" descr="38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1425569" cy="142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3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00174"/>
            <a:ext cx="1354131" cy="135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3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00174"/>
            <a:ext cx="1354131" cy="135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5" descr="3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1571612"/>
            <a:ext cx="1354131" cy="135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3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71612"/>
            <a:ext cx="1354131" cy="135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5" descr="3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1354131" cy="135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3" descr="b_2b8d8ed5732aa42c322eed22845a8c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21495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9" descr="356x237.33333333333q90files_images_7122з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286124"/>
            <a:ext cx="1714512" cy="152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9" descr="356x237.33333333333q90files_images_7122з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286124"/>
            <a:ext cx="1714512" cy="152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356x237.33333333333q90files_images_7122з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286124"/>
            <a:ext cx="1714512" cy="152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Содержимое 9" descr="356x237.33333333333q90files_images_7122з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286124"/>
            <a:ext cx="1714512" cy="152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3" descr="b_2b8d8ed5732aa42c322eed22845a8c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521495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3" descr="b_2b8d8ed5732aa42c322eed22845a8c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521495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3" descr="b_2b8d8ed5732aa42c322eed22845a8c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21495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Содержимое 3" descr="b_2b8d8ed5732aa42c322eed22845a8c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521495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Дид</a:t>
            </a:r>
            <a:r>
              <a:rPr lang="ru-RU" dirty="0" smtClean="0"/>
              <a:t>. Игра «Назовите ласково».</a:t>
            </a:r>
            <a:endParaRPr lang="ru-RU" dirty="0"/>
          </a:p>
        </p:txBody>
      </p:sp>
      <p:pic>
        <p:nvPicPr>
          <p:cNvPr id="7" name="Содержимое 6" descr="chashka+chajnaya+chashka+farforovaya+chashka+posuda+734058825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1976424" cy="1976424"/>
          </a:xfrm>
        </p:spPr>
      </p:pic>
      <p:pic>
        <p:nvPicPr>
          <p:cNvPr id="10" name="Содержимое 9" descr="shop_items_catalog_image229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1285860"/>
            <a:ext cx="2155290" cy="1902219"/>
          </a:xfrm>
        </p:spPr>
      </p:pic>
      <p:pic>
        <p:nvPicPr>
          <p:cNvPr id="8" name="Содержимое 6" descr="chashka+chajnaya+chashka+farforovaya+chashka+posuda+73405882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71678"/>
            <a:ext cx="1128692" cy="1128692"/>
          </a:xfrm>
          <a:prstGeom prst="rect">
            <a:avLst/>
          </a:prstGeom>
        </p:spPr>
      </p:pic>
      <p:pic>
        <p:nvPicPr>
          <p:cNvPr id="11" name="Содержимое 9" descr="shop_items_catalog_image2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000240"/>
            <a:ext cx="1437602" cy="1268801"/>
          </a:xfrm>
          <a:prstGeom prst="rect">
            <a:avLst/>
          </a:prstGeom>
        </p:spPr>
      </p:pic>
      <p:pic>
        <p:nvPicPr>
          <p:cNvPr id="13" name="Содержимое 5" descr="market_B89faCvFfzRS8zOYje4hIA_900x1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643315"/>
            <a:ext cx="259951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5" descr="market_B89faCvFfzRS8zOYje4hIA_900x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643446"/>
            <a:ext cx="1272526" cy="136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6" descr="keramicheskaya-posuda-siena-v-internet-magazine-fr_137056_sml6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3571876"/>
            <a:ext cx="2155550" cy="255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6" descr="keramicheskaya-posuda-siena-v-internet-magazine-fr_137056_sml6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4643446"/>
            <a:ext cx="1202925" cy="142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r>
              <a:rPr lang="ru-RU" dirty="0" smtClean="0"/>
              <a:t>О посуде…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3008313" cy="5126055"/>
          </a:xfrm>
        </p:spPr>
        <p:txBody>
          <a:bodyPr/>
          <a:lstStyle/>
          <a:p>
            <a:pPr algn="just"/>
            <a:r>
              <a:rPr lang="ru-RU" i="1" dirty="0" smtClean="0"/>
              <a:t>Посудой люди пользовались с древних времен. Сначала она была деревянная. Русская национальная посуда так и осталась деревянной и глиняной. Потом появилась стеклянная, металлическая, фаянсовая, фарфоровая посуда. Появились сервизы. Люди очень бережно относятся к посуде, поскольку она может разбиться, и пропадет труд человека, который ее делал. Посуду моют, чистят, вытирают, чтобы она всегда была чистой и из нее приятно было есть. Как надо ухаживать за посудой: сначала тарелки и чашки освобождают от остатков пищи, затем моют горячей водой с мылом или другими моющими средствами, затем ее основательно прополаскивают. Ставят в сушку, вытирают и убирают в шкаф.</a:t>
            </a:r>
          </a:p>
          <a:p>
            <a:pPr algn="just"/>
            <a:endParaRPr lang="ru-RU" i="1" dirty="0"/>
          </a:p>
        </p:txBody>
      </p:sp>
      <p:pic>
        <p:nvPicPr>
          <p:cNvPr id="5" name="Содержимое 4" descr="78352309_on_wo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2756" y="273050"/>
            <a:ext cx="4396338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676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4843382" cy="338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Мои документы\Downloads\00777600000295478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99222"/>
            <a:ext cx="4381504" cy="404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одним словом можно назвать все эти предметы?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Молодцы!!!</a:t>
            </a:r>
            <a:endParaRPr lang="ru-RU" dirty="0"/>
          </a:p>
        </p:txBody>
      </p:sp>
      <p:pic>
        <p:nvPicPr>
          <p:cNvPr id="4" name="Содержимое 3" descr="139076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85778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Из каких частей состоит эта посуда?</a:t>
            </a:r>
            <a:br>
              <a:rPr lang="ru-RU" dirty="0" smtClean="0"/>
            </a:br>
            <a:r>
              <a:rPr lang="ru-RU" dirty="0" smtClean="0"/>
              <a:t> Кастрюля</a:t>
            </a:r>
            <a:endParaRPr lang="ru-RU" dirty="0"/>
          </a:p>
        </p:txBody>
      </p:sp>
      <p:pic>
        <p:nvPicPr>
          <p:cNvPr id="4" name="Содержимое 3" descr="b_2b8d8ed5732aa42c322eed22845a8c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7" y="1600200"/>
            <a:ext cx="4708525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1428728" y="2214554"/>
            <a:ext cx="214314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Крышка</a:t>
            </a:r>
            <a:endParaRPr lang="ru-RU" sz="20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572264" y="3143248"/>
            <a:ext cx="214314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Ручка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57224" y="4000504"/>
            <a:ext cx="2143140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Стенка</a:t>
            </a:r>
            <a:endParaRPr lang="ru-RU" sz="2000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6000760" y="5000636"/>
            <a:ext cx="2286016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Донышко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Чайник</a:t>
            </a:r>
            <a:endParaRPr lang="ru-RU" dirty="0"/>
          </a:p>
        </p:txBody>
      </p:sp>
      <p:pic>
        <p:nvPicPr>
          <p:cNvPr id="4" name="Содержимое 3" descr="91156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550072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857224" y="2285992"/>
            <a:ext cx="278608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Крышка</a:t>
            </a:r>
            <a:endParaRPr lang="ru-RU" sz="20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000760" y="5000636"/>
            <a:ext cx="2286016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Донышко</a:t>
            </a:r>
            <a:endParaRPr lang="ru-RU" sz="2000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6072198" y="4000504"/>
            <a:ext cx="278608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Стенка</a:t>
            </a:r>
            <a:endParaRPr lang="ru-RU" sz="20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5929322" y="2214554"/>
            <a:ext cx="2714644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Ручка</a:t>
            </a:r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214414" y="3429000"/>
            <a:ext cx="192882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Носик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Стакан</a:t>
            </a:r>
            <a:endParaRPr lang="ru-RU" dirty="0"/>
          </a:p>
        </p:txBody>
      </p:sp>
      <p:pic>
        <p:nvPicPr>
          <p:cNvPr id="4" name="Содержимое 3" descr="description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7" y="1600200"/>
            <a:ext cx="4708525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лево 4"/>
          <p:cNvSpPr/>
          <p:nvPr/>
        </p:nvSpPr>
        <p:spPr>
          <a:xfrm>
            <a:off x="5357818" y="3357562"/>
            <a:ext cx="278608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Стенка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643042" y="5143512"/>
            <a:ext cx="214314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Донышко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предметы посуды.</a:t>
            </a:r>
            <a:endParaRPr lang="ru-RU" dirty="0"/>
          </a:p>
        </p:txBody>
      </p:sp>
      <p:pic>
        <p:nvPicPr>
          <p:cNvPr id="7" name="Содержимое 6" descr="keramicheskaya-posuda-siena-v-internet-magazine-fr_137056_sml6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144993" cy="491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356x237.33333333333q90files_images_7122зл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2143116"/>
            <a:ext cx="4500594" cy="40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Назовите какие действия можно совершать с этими предметами </a:t>
            </a:r>
            <a:r>
              <a:rPr lang="ru-RU" sz="2800" dirty="0" smtClean="0"/>
              <a:t>посуды (мыть, бить, покупать</a:t>
            </a:r>
            <a:r>
              <a:rPr lang="ru-RU" sz="2800" dirty="0" smtClean="0"/>
              <a:t>, ставить, </a:t>
            </a:r>
            <a:r>
              <a:rPr lang="ru-RU" sz="2800" dirty="0" smtClean="0"/>
              <a:t> чистить…).</a:t>
            </a:r>
            <a:endParaRPr lang="ru-RU" sz="2800" dirty="0"/>
          </a:p>
        </p:txBody>
      </p:sp>
      <p:pic>
        <p:nvPicPr>
          <p:cNvPr id="5" name="Содержимое 4" descr="mnmu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260111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market_B89faCvFfzRS8zOYje4hIA_900x1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9322" y="1357298"/>
            <a:ext cx="2792612" cy="268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Мои документы\Downloads\12794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2547934" cy="2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Мои документы\Downloads\1306-20000_720x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071942"/>
            <a:ext cx="2571748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чего может быть сделана посуда? Какая она?</a:t>
            </a:r>
            <a:br>
              <a:rPr lang="ru-RU" dirty="0" smtClean="0"/>
            </a:br>
            <a:r>
              <a:rPr lang="ru-RU" dirty="0" smtClean="0"/>
              <a:t>Пластмассовая посуда.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214554"/>
            <a:ext cx="8001056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d2f9b0863e3082e1f52ca7f6ed21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44725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Железная посуда.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334</Words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тема: «Посуда».</vt:lpstr>
      <vt:lpstr>Как одним словом можно назвать все эти предметы? </vt:lpstr>
      <vt:lpstr> Из каких частей состоит эта посуда?  Кастрюля</vt:lpstr>
      <vt:lpstr>Чайник</vt:lpstr>
      <vt:lpstr>Стакан</vt:lpstr>
      <vt:lpstr>Сравните предметы посуды.</vt:lpstr>
      <vt:lpstr>Назовите какие действия можно совершать с этими предметами посуды (мыть, бить, покупать, ставить,  чистить…).</vt:lpstr>
      <vt:lpstr>Из чего может быть сделана посуда? Какая она? Пластмассовая посуда. </vt:lpstr>
      <vt:lpstr>Железная посуда.</vt:lpstr>
      <vt:lpstr>Деревянная посуда.</vt:lpstr>
      <vt:lpstr>Фарфоровая посуда.</vt:lpstr>
      <vt:lpstr>Алюминиевая посуда.</vt:lpstr>
      <vt:lpstr>Глиняная посуда.</vt:lpstr>
      <vt:lpstr>Чугунная посуда.</vt:lpstr>
      <vt:lpstr>Хрустальная посуда.</vt:lpstr>
      <vt:lpstr>Физкультминутка </vt:lpstr>
      <vt:lpstr>Дид. Игра «Сосчитай» </vt:lpstr>
      <vt:lpstr>Дид. Игра «Назовите ласково».</vt:lpstr>
      <vt:lpstr>О посуде…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«Посуда».</dc:title>
  <cp:lastModifiedBy>User</cp:lastModifiedBy>
  <cp:revision>29</cp:revision>
  <dcterms:modified xsi:type="dcterms:W3CDTF">2015-11-19T10:44:03Z</dcterms:modified>
</cp:coreProperties>
</file>