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6" r:id="rId5"/>
    <p:sldId id="289" r:id="rId6"/>
    <p:sldId id="293" r:id="rId7"/>
    <p:sldId id="286" r:id="rId8"/>
    <p:sldId id="290" r:id="rId9"/>
    <p:sldId id="294" r:id="rId10"/>
    <p:sldId id="291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Буква </a:t>
            </a:r>
            <a:r>
              <a:rPr lang="ru-RU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4804064" cy="6285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61" y="144814"/>
            <a:ext cx="4688230" cy="6401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4" t="11769" r="13934" b="47996"/>
          <a:stretch/>
        </p:blipFill>
        <p:spPr bwMode="auto">
          <a:xfrm>
            <a:off x="1714480" y="1428736"/>
            <a:ext cx="5429288" cy="5429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620688"/>
            <a:ext cx="6480720" cy="602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8103186" cy="6120680"/>
          </a:xfrm>
        </p:spPr>
      </p:pic>
    </p:spTree>
    <p:extLst>
      <p:ext uri="{BB962C8B-B14F-4D97-AF65-F5344CB8AC3E}">
        <p14:creationId xmlns:p14="http://schemas.microsoft.com/office/powerpoint/2010/main" val="41580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normalizeH="0" baseline="0" dirty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в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786446" y="4164012"/>
            <a:ext cx="1731424" cy="1285884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20" y="2350722"/>
            <a:ext cx="1359526" cy="1396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4088269"/>
            <a:ext cx="1359526" cy="139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9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rcRect l="9333" r="8000" b="7774"/>
          <a:stretch>
            <a:fillRect/>
          </a:stretch>
        </p:blipFill>
        <p:spPr>
          <a:xfrm rot="10800000">
            <a:off x="2143108" y="500042"/>
            <a:ext cx="4429156" cy="5931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А теперь мы отдохнём:</a:t>
            </a:r>
          </a:p>
          <a:p>
            <a:pPr marL="0" indent="0" algn="ctr">
              <a:buNone/>
            </a:pPr>
            <a:r>
              <a:rPr lang="ru-RU" dirty="0" smtClean="0"/>
              <a:t>Встанем, спляшем и споём:</a:t>
            </a:r>
          </a:p>
          <a:p>
            <a:pPr marL="0" indent="0" algn="ctr">
              <a:buNone/>
            </a:pPr>
            <a:r>
              <a:rPr lang="ru-RU" dirty="0" smtClean="0"/>
              <a:t>Заинька, попляши,</a:t>
            </a:r>
          </a:p>
          <a:p>
            <a:pPr marL="0" indent="0" algn="ctr">
              <a:buNone/>
            </a:pPr>
            <a:r>
              <a:rPr lang="ru-RU" dirty="0" smtClean="0"/>
              <a:t>Серенький, попляши,</a:t>
            </a:r>
          </a:p>
          <a:p>
            <a:pPr marL="0" indent="0" algn="ctr">
              <a:buNone/>
            </a:pPr>
            <a:r>
              <a:rPr lang="ru-RU" dirty="0" smtClean="0"/>
              <a:t>Вот так, вот так попляши (2 раза)</a:t>
            </a:r>
          </a:p>
          <a:p>
            <a:pPr marL="0" indent="0" algn="ctr">
              <a:buNone/>
            </a:pPr>
            <a:r>
              <a:rPr lang="ru-RU" dirty="0" smtClean="0"/>
              <a:t>Заинька, топни ножкой,</a:t>
            </a:r>
          </a:p>
          <a:p>
            <a:pPr marL="0" indent="0" algn="ctr">
              <a:buNone/>
            </a:pPr>
            <a:r>
              <a:rPr lang="ru-RU" dirty="0" smtClean="0"/>
              <a:t>Серенький, топни ножкой.</a:t>
            </a:r>
          </a:p>
          <a:p>
            <a:pPr marL="0" indent="0" algn="ctr">
              <a:buNone/>
            </a:pPr>
            <a:r>
              <a:rPr lang="ru-RU" dirty="0"/>
              <a:t>Вот так, вот так </a:t>
            </a:r>
            <a:r>
              <a:rPr lang="ru-RU" dirty="0" smtClean="0"/>
              <a:t>топни ножкой </a:t>
            </a:r>
            <a:r>
              <a:rPr lang="ru-RU" dirty="0"/>
              <a:t>(2 раза)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t="54435" r="2583" b="7556"/>
          <a:stretch/>
        </p:blipFill>
        <p:spPr bwMode="auto">
          <a:xfrm>
            <a:off x="1857356" y="0"/>
            <a:ext cx="5572164" cy="5357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гомзяк подгот 1\img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 t="10031" r="15803" b="7892"/>
          <a:stretch>
            <a:fillRect/>
          </a:stretch>
        </p:blipFill>
        <p:spPr bwMode="auto">
          <a:xfrm rot="10800000">
            <a:off x="2786050" y="642915"/>
            <a:ext cx="4071966" cy="567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Буква Вв</vt:lpstr>
      <vt:lpstr>Презентация PowerPoint</vt:lpstr>
      <vt:lpstr>Презентация PowerPoint</vt:lpstr>
      <vt:lpstr>Презентация PowerPoint</vt:lpstr>
      <vt:lpstr>В</vt:lpstr>
      <vt:lpstr>Презентация PowerPoint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26</cp:revision>
  <dcterms:modified xsi:type="dcterms:W3CDTF">2018-01-24T06:43:45Z</dcterms:modified>
</cp:coreProperties>
</file>