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88" r:id="rId5"/>
    <p:sldId id="270" r:id="rId6"/>
    <p:sldId id="271" r:id="rId7"/>
    <p:sldId id="274" r:id="rId8"/>
    <p:sldId id="286" r:id="rId9"/>
    <p:sldId id="284" r:id="rId10"/>
    <p:sldId id="285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Буква </a:t>
            </a:r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endParaRPr lang="ru-RU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>
            <a:lum bright="20000" contrast="-2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811" t="26706" r="13247" b="9241"/>
          <a:stretch/>
        </p:blipFill>
        <p:spPr bwMode="auto">
          <a:xfrm>
            <a:off x="2071670" y="357166"/>
            <a:ext cx="5000660" cy="550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ru-RU" dirty="0" smtClean="0"/>
              <a:t>н</a:t>
            </a:r>
            <a:r>
              <a:rPr lang="ru-RU" dirty="0" smtClean="0"/>
              <a:t>а, но, ну, </a:t>
            </a:r>
            <a:r>
              <a:rPr lang="ru-RU" dirty="0" err="1" smtClean="0"/>
              <a:t>ны</a:t>
            </a:r>
            <a:r>
              <a:rPr lang="ru-RU" dirty="0" smtClean="0"/>
              <a:t>, ни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575682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285728"/>
            <a:ext cx="8593779" cy="62865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r>
              <a:rPr lang="ru-RU" dirty="0" smtClean="0"/>
              <a:t>Игра «Хлопни, топни»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7" name="Содержимое 3" descr="img7.jpg"/>
          <p:cNvPicPr>
            <a:picLocks noChangeAspect="1"/>
          </p:cNvPicPr>
          <p:nvPr/>
        </p:nvPicPr>
        <p:blipFill>
          <a:blip r:embed="rId3" cstate="print"/>
          <a:srcRect l="16854" t="26201" r="44081" b="20133"/>
          <a:stretch>
            <a:fillRect/>
          </a:stretch>
        </p:blipFill>
        <p:spPr>
          <a:xfrm>
            <a:off x="4572000" y="2285992"/>
            <a:ext cx="1357322" cy="139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Н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715008" y="4071942"/>
            <a:ext cx="1731424" cy="1285884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12" name="Содержимое 3" descr="img7.jpg"/>
          <p:cNvPicPr>
            <a:picLocks noChangeAspect="1"/>
          </p:cNvPicPr>
          <p:nvPr/>
        </p:nvPicPr>
        <p:blipFill>
          <a:blip r:embed="rId3" cstate="print"/>
          <a:srcRect l="16854" t="26201" r="44081" b="20133"/>
          <a:stretch>
            <a:fillRect/>
          </a:stretch>
        </p:blipFill>
        <p:spPr>
          <a:xfrm>
            <a:off x="4429124" y="4071942"/>
            <a:ext cx="1357322" cy="1398453"/>
          </a:xfrm>
          <a:prstGeom prst="rect">
            <a:avLst/>
          </a:prstGeom>
        </p:spPr>
      </p:pic>
      <p:pic>
        <p:nvPicPr>
          <p:cNvPr id="13" name="Содержимое 3" descr="img7.jpg"/>
          <p:cNvPicPr>
            <a:picLocks noChangeAspect="1"/>
          </p:cNvPicPr>
          <p:nvPr/>
        </p:nvPicPr>
        <p:blipFill>
          <a:blip r:embed="rId3" cstate="print"/>
          <a:srcRect l="16854" t="26201" r="44081" b="20133"/>
          <a:stretch>
            <a:fillRect/>
          </a:stretch>
        </p:blipFill>
        <p:spPr>
          <a:xfrm>
            <a:off x="4357686" y="2214554"/>
            <a:ext cx="1357322" cy="139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250" t="6959" r="3750" b="8539"/>
          <a:stretch>
            <a:fillRect/>
          </a:stretch>
        </p:blipFill>
        <p:spPr>
          <a:xfrm>
            <a:off x="2428860" y="285728"/>
            <a:ext cx="4572032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Мы походим на носочках,</a:t>
            </a:r>
          </a:p>
          <a:p>
            <a:pPr algn="ctr"/>
            <a:r>
              <a:rPr lang="ru-RU" dirty="0" smtClean="0"/>
              <a:t>А потом на пятках.</a:t>
            </a:r>
          </a:p>
          <a:p>
            <a:pPr algn="ctr"/>
            <a:r>
              <a:rPr lang="ru-RU" dirty="0" smtClean="0"/>
              <a:t>Мы походим, как ребята,</a:t>
            </a:r>
          </a:p>
          <a:p>
            <a:pPr algn="ctr"/>
            <a:r>
              <a:rPr lang="ru-RU" dirty="0" smtClean="0"/>
              <a:t>И как мишка косолапый.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73" t="13574" r="8781" b="9084"/>
          <a:stretch>
            <a:fillRect/>
          </a:stretch>
        </p:blipFill>
        <p:spPr bwMode="auto">
          <a:xfrm>
            <a:off x="2357422" y="500042"/>
            <a:ext cx="46026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Буква Н</vt:lpstr>
      <vt:lpstr>Слайд 2</vt:lpstr>
      <vt:lpstr>Слайд 3</vt:lpstr>
      <vt:lpstr>Игра «Хлопни, топни»</vt:lpstr>
      <vt:lpstr>Н</vt:lpstr>
      <vt:lpstr>Н</vt:lpstr>
      <vt:lpstr>Слайд 7</vt:lpstr>
      <vt:lpstr>Физкультминутка</vt:lpstr>
      <vt:lpstr>Слайд 9</vt:lpstr>
      <vt:lpstr>Слайд 10</vt:lpstr>
      <vt:lpstr>на, но, ну, ны, 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User</cp:lastModifiedBy>
  <cp:revision>10</cp:revision>
  <dcterms:modified xsi:type="dcterms:W3CDTF">2017-11-26T13:50:34Z</dcterms:modified>
</cp:coreProperties>
</file>