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Составление рассказа «Человек» по серии картин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/>
          </a:blip>
          <a:srcRect l="2750" t="3763" r="2500" b="5811"/>
          <a:stretch>
            <a:fillRect/>
          </a:stretch>
        </p:blipFill>
        <p:spPr>
          <a:xfrm>
            <a:off x="0" y="0"/>
            <a:ext cx="9167876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Физкультминутка.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Эй, ребята, что вы спите?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зарядку становись!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Справа – друг и слева друг!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Вместе все в весёлый круг!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Под веселые напевы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Повернем вправо, влево.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Руки вверх! Руки вниз!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Вверх! И снова поклонись!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uman-life-cycle-illustration-man-woman-born-baby-grow-become-kids-teenager-older-50091356.jpg"/>
          <p:cNvPicPr>
            <a:picLocks noGrp="1" noChangeAspect="1"/>
          </p:cNvPicPr>
          <p:nvPr>
            <p:ph idx="1"/>
          </p:nvPr>
        </p:nvPicPr>
        <p:blipFill>
          <a:blip r:embed="rId2"/>
          <a:srcRect b="12206"/>
          <a:stretch>
            <a:fillRect/>
          </a:stretch>
        </p:blipFill>
        <p:spPr>
          <a:xfrm>
            <a:off x="500034" y="571480"/>
            <a:ext cx="8072494" cy="550072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55</Words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Составление рассказа «Человек» по серии картин</vt:lpstr>
      <vt:lpstr>Слайд 2</vt:lpstr>
      <vt:lpstr>Слайд 3</vt:lpstr>
      <vt:lpstr>Физкультминутка.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рассказа «Человек» по серии картин</dc:title>
  <cp:lastModifiedBy>User</cp:lastModifiedBy>
  <cp:revision>3</cp:revision>
  <dcterms:modified xsi:type="dcterms:W3CDTF">2017-10-01T14:19:55Z</dcterms:modified>
</cp:coreProperties>
</file>