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89" r:id="rId5"/>
    <p:sldId id="274" r:id="rId6"/>
    <p:sldId id="286" r:id="rId7"/>
    <p:sldId id="290" r:id="rId8"/>
    <p:sldId id="291" r:id="rId9"/>
    <p:sldId id="28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Буквы Б - П</a:t>
            </a:r>
            <a:endParaRPr lang="ru-RU" sz="9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18056524.jpg"/>
          <p:cNvPicPr>
            <a:picLocks noGrp="1" noChangeAspect="1"/>
          </p:cNvPicPr>
          <p:nvPr>
            <p:ph idx="1"/>
          </p:nvPr>
        </p:nvPicPr>
        <p:blipFill>
          <a:blip r:embed="rId2"/>
          <a:srcRect l="6458" t="10417" r="6458" b="12241"/>
          <a:stretch>
            <a:fillRect/>
          </a:stretch>
        </p:blipFill>
        <p:spPr>
          <a:xfrm>
            <a:off x="1475656" y="476673"/>
            <a:ext cx="6239616" cy="5112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3957638" cy="1470025"/>
          </a:xfrm>
        </p:spPr>
        <p:txBody>
          <a:bodyPr>
            <a:noAutofit/>
          </a:bodyPr>
          <a:lstStyle/>
          <a:p>
            <a:r>
              <a:rPr lang="ru-RU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2571744"/>
            <a:ext cx="571504" cy="6429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42910" y="4071942"/>
            <a:ext cx="395763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600" b="1" noProof="0" dirty="0">
                <a:ln/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Б</a:t>
            </a:r>
            <a:endParaRPr kumimoji="0" lang="ru-RU" sz="9600" b="1" i="0" u="none" strike="noStrike" kern="1200" normalizeH="0" baseline="0" noProof="0" dirty="0">
              <a:ln/>
              <a:solidFill>
                <a:schemeClr val="accent3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4500570"/>
            <a:ext cx="571504" cy="6429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3" descr="img2.jpg"/>
          <p:cNvPicPr>
            <a:picLocks noChangeAspect="1"/>
          </p:cNvPicPr>
          <p:nvPr/>
        </p:nvPicPr>
        <p:blipFill>
          <a:blip r:embed="rId2"/>
          <a:srcRect l="71308" t="67240" b="4349"/>
          <a:stretch>
            <a:fillRect/>
          </a:stretch>
        </p:blipFill>
        <p:spPr>
          <a:xfrm>
            <a:off x="5715008" y="4071942"/>
            <a:ext cx="1731424" cy="1285884"/>
          </a:xfrm>
          <a:prstGeom prst="rect">
            <a:avLst/>
          </a:prstGeom>
        </p:spPr>
      </p:pic>
      <p:pic>
        <p:nvPicPr>
          <p:cNvPr id="11" name="Содержимое 8" descr="img2.jpg"/>
          <p:cNvPicPr>
            <a:picLocks noChangeAspect="1"/>
          </p:cNvPicPr>
          <p:nvPr/>
        </p:nvPicPr>
        <p:blipFill>
          <a:blip r:embed="rId2"/>
          <a:srcRect t="63136" r="77508"/>
          <a:stretch>
            <a:fillRect/>
          </a:stretch>
        </p:blipFill>
        <p:spPr>
          <a:xfrm>
            <a:off x="5786446" y="2214554"/>
            <a:ext cx="1357322" cy="1668443"/>
          </a:xfrm>
          <a:prstGeom prst="rect">
            <a:avLst/>
          </a:prstGeom>
        </p:spPr>
      </p:pic>
      <p:pic>
        <p:nvPicPr>
          <p:cNvPr id="12" name="Содержимое 3" descr="img7.jpg"/>
          <p:cNvPicPr>
            <a:picLocks noChangeAspect="1"/>
          </p:cNvPicPr>
          <p:nvPr/>
        </p:nvPicPr>
        <p:blipFill>
          <a:blip r:embed="rId3" cstate="print"/>
          <a:srcRect l="16854" t="26201" r="44081" b="20133"/>
          <a:stretch>
            <a:fillRect/>
          </a:stretch>
        </p:blipFill>
        <p:spPr>
          <a:xfrm>
            <a:off x="4429124" y="4071942"/>
            <a:ext cx="1357322" cy="1398453"/>
          </a:xfrm>
          <a:prstGeom prst="rect">
            <a:avLst/>
          </a:prstGeom>
        </p:spPr>
      </p:pic>
      <p:pic>
        <p:nvPicPr>
          <p:cNvPr id="13" name="Содержимое 3" descr="img7.jpg"/>
          <p:cNvPicPr>
            <a:picLocks noChangeAspect="1"/>
          </p:cNvPicPr>
          <p:nvPr/>
        </p:nvPicPr>
        <p:blipFill>
          <a:blip r:embed="rId3" cstate="print"/>
          <a:srcRect l="16854" t="26201" r="44081" b="20133"/>
          <a:stretch>
            <a:fillRect/>
          </a:stretch>
        </p:blipFill>
        <p:spPr>
          <a:xfrm>
            <a:off x="4357686" y="2214554"/>
            <a:ext cx="1357322" cy="1398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3957638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2571744"/>
            <a:ext cx="571504" cy="6429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42910" y="4071942"/>
            <a:ext cx="395763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0" u="none" strike="noStrike" kern="1200" normalizeH="0" baseline="0" noProof="0" dirty="0" smtClean="0">
                <a:ln/>
                <a:solidFill>
                  <a:schemeClr val="accent3"/>
                </a:solidFill>
                <a:uLnTx/>
                <a:uFillTx/>
                <a:latin typeface="+mj-lt"/>
                <a:ea typeface="+mj-ea"/>
                <a:cs typeface="+mj-cs"/>
              </a:rPr>
              <a:t>П</a:t>
            </a:r>
            <a:endParaRPr kumimoji="0" lang="ru-RU" sz="9600" b="1" i="0" u="none" strike="noStrike" kern="1200" normalizeH="0" baseline="0" noProof="0" dirty="0">
              <a:ln/>
              <a:solidFill>
                <a:schemeClr val="accent3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4500570"/>
            <a:ext cx="571504" cy="6429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3" descr="img2.jpg"/>
          <p:cNvPicPr>
            <a:picLocks noChangeAspect="1"/>
          </p:cNvPicPr>
          <p:nvPr/>
        </p:nvPicPr>
        <p:blipFill>
          <a:blip r:embed="rId2"/>
          <a:srcRect l="71308" t="67240" b="4349"/>
          <a:stretch>
            <a:fillRect/>
          </a:stretch>
        </p:blipFill>
        <p:spPr>
          <a:xfrm>
            <a:off x="5500694" y="4143380"/>
            <a:ext cx="1731424" cy="1285884"/>
          </a:xfrm>
          <a:prstGeom prst="rect">
            <a:avLst/>
          </a:prstGeom>
        </p:spPr>
      </p:pic>
      <p:pic>
        <p:nvPicPr>
          <p:cNvPr id="9" name="Содержимое 3" descr="img2.jpg"/>
          <p:cNvPicPr>
            <a:picLocks noChangeAspect="1"/>
          </p:cNvPicPr>
          <p:nvPr/>
        </p:nvPicPr>
        <p:blipFill>
          <a:blip r:embed="rId2"/>
          <a:srcRect l="75013" t="29358" r="2762" b="37496"/>
          <a:stretch>
            <a:fillRect/>
          </a:stretch>
        </p:blipFill>
        <p:spPr>
          <a:xfrm>
            <a:off x="4357686" y="4143380"/>
            <a:ext cx="1285884" cy="1500198"/>
          </a:xfrm>
          <a:prstGeom prst="rect">
            <a:avLst/>
          </a:prstGeom>
        </p:spPr>
      </p:pic>
      <p:pic>
        <p:nvPicPr>
          <p:cNvPr id="10" name="Содержимое 3" descr="img2.jpg"/>
          <p:cNvPicPr>
            <a:picLocks noChangeAspect="1"/>
          </p:cNvPicPr>
          <p:nvPr/>
        </p:nvPicPr>
        <p:blipFill>
          <a:blip r:embed="rId2"/>
          <a:srcRect l="75013" t="29358" r="2762" b="37496"/>
          <a:stretch>
            <a:fillRect/>
          </a:stretch>
        </p:blipFill>
        <p:spPr>
          <a:xfrm>
            <a:off x="4357686" y="2214554"/>
            <a:ext cx="1285884" cy="1500198"/>
          </a:xfrm>
          <a:prstGeom prst="rect">
            <a:avLst/>
          </a:prstGeom>
        </p:spPr>
      </p:pic>
      <p:pic>
        <p:nvPicPr>
          <p:cNvPr id="11" name="Содержимое 8" descr="img2.jpg"/>
          <p:cNvPicPr>
            <a:picLocks noChangeAspect="1"/>
          </p:cNvPicPr>
          <p:nvPr/>
        </p:nvPicPr>
        <p:blipFill>
          <a:blip r:embed="rId2"/>
          <a:srcRect t="63136" r="77508"/>
          <a:stretch>
            <a:fillRect/>
          </a:stretch>
        </p:blipFill>
        <p:spPr>
          <a:xfrm>
            <a:off x="5786446" y="2214554"/>
            <a:ext cx="1357322" cy="1668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03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rcRect l="5833" t="8839" r="12458" b="15398"/>
          <a:stretch>
            <a:fillRect/>
          </a:stretch>
        </p:blipFill>
        <p:spPr>
          <a:xfrm>
            <a:off x="2000232" y="0"/>
            <a:ext cx="535785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Мы походим на носочках,</a:t>
            </a:r>
          </a:p>
          <a:p>
            <a:pPr algn="ctr"/>
            <a:r>
              <a:rPr lang="ru-RU" dirty="0" smtClean="0"/>
              <a:t>А потом на пятках.</a:t>
            </a:r>
          </a:p>
          <a:p>
            <a:pPr algn="ctr"/>
            <a:r>
              <a:rPr lang="ru-RU" dirty="0" smtClean="0"/>
              <a:t>Мы походим, как ребята,</a:t>
            </a:r>
          </a:p>
          <a:p>
            <a:pPr algn="ctr"/>
            <a:r>
              <a:rPr lang="ru-RU" dirty="0" smtClean="0"/>
              <a:t>И как мишка косолапый.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>
            <a:lum bright="20000" contrast="-20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2201" t="22050" r="4543" b="14111"/>
          <a:stretch/>
        </p:blipFill>
        <p:spPr bwMode="auto">
          <a:xfrm>
            <a:off x="1928794" y="357166"/>
            <a:ext cx="4733716" cy="6305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 rotWithShape="1">
          <a:blip r:embed="rId2">
            <a:lum bright="20000" contrast="-20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2277" t="12224" r="10818" b="9022"/>
          <a:stretch/>
        </p:blipFill>
        <p:spPr bwMode="auto">
          <a:xfrm>
            <a:off x="2500298" y="357166"/>
            <a:ext cx="4143404" cy="61436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0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378" t="6314" r="4344"/>
          <a:stretch>
            <a:fillRect/>
          </a:stretch>
        </p:blipFill>
        <p:spPr>
          <a:xfrm>
            <a:off x="1785918" y="0"/>
            <a:ext cx="5214974" cy="672903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30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Буквы Б - П</vt:lpstr>
      <vt:lpstr>Слайд 2</vt:lpstr>
      <vt:lpstr>Б</vt:lpstr>
      <vt:lpstr>П</vt:lpstr>
      <vt:lpstr>Слайд 5</vt:lpstr>
      <vt:lpstr>Физкультминутка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и буква И</dc:title>
  <cp:lastModifiedBy>User</cp:lastModifiedBy>
  <cp:revision>16</cp:revision>
  <dcterms:modified xsi:type="dcterms:W3CDTF">2017-12-24T14:12:37Z</dcterms:modified>
</cp:coreProperties>
</file>