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5" r:id="rId10"/>
    <p:sldId id="266" r:id="rId11"/>
    <p:sldId id="267" r:id="rId12"/>
    <p:sldId id="264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Звук и буква И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65751" t="29578" b="60994"/>
          <a:stretch>
            <a:fillRect/>
          </a:stretch>
        </p:blipFill>
        <p:spPr>
          <a:xfrm>
            <a:off x="3214678" y="928670"/>
            <a:ext cx="4857784" cy="3780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596" y="3929066"/>
            <a:ext cx="1285884" cy="11430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3929066"/>
            <a:ext cx="1285884" cy="11430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85918" y="3714752"/>
            <a:ext cx="1143008" cy="142876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65751" t="29578" b="60994"/>
          <a:stretch>
            <a:fillRect/>
          </a:stretch>
        </p:blipFill>
        <p:spPr>
          <a:xfrm>
            <a:off x="3214678" y="928670"/>
            <a:ext cx="4857784" cy="3780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596" y="3929066"/>
            <a:ext cx="1285884" cy="11430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3929066"/>
            <a:ext cx="1285884" cy="114300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85918" y="3714752"/>
            <a:ext cx="1143008" cy="142876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40091" b="43809"/>
          <a:stretch>
            <a:fillRect/>
          </a:stretch>
        </p:blipFill>
        <p:spPr>
          <a:xfrm>
            <a:off x="173204" y="1571612"/>
            <a:ext cx="8399324" cy="36433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67459"/>
          <a:stretch>
            <a:fillRect/>
          </a:stretch>
        </p:blipFill>
        <p:spPr>
          <a:xfrm>
            <a:off x="1071538" y="928670"/>
            <a:ext cx="7215238" cy="519749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018056524.jpg"/>
          <p:cNvPicPr>
            <a:picLocks noGrp="1" noChangeAspect="1"/>
          </p:cNvPicPr>
          <p:nvPr>
            <p:ph idx="1"/>
          </p:nvPr>
        </p:nvPicPr>
        <p:blipFill>
          <a:blip r:embed="rId2"/>
          <a:srcRect l="6458" t="10417" r="6458" b="12241"/>
          <a:stretch>
            <a:fillRect/>
          </a:stretch>
        </p:blipFill>
        <p:spPr>
          <a:xfrm>
            <a:off x="1475656" y="476673"/>
            <a:ext cx="6239616" cy="5112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3957638" cy="1470025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857620" y="2643182"/>
            <a:ext cx="1143008" cy="78581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9174" b="70642"/>
          <a:stretch>
            <a:fillRect/>
          </a:stretch>
        </p:blipFill>
        <p:spPr>
          <a:xfrm>
            <a:off x="214282" y="1857364"/>
            <a:ext cx="8929718" cy="23574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9174" b="70642"/>
          <a:stretch>
            <a:fillRect/>
          </a:stretch>
        </p:blipFill>
        <p:spPr>
          <a:xfrm>
            <a:off x="214282" y="1857364"/>
            <a:ext cx="8929718" cy="2357454"/>
          </a:xfrm>
        </p:spPr>
      </p:pic>
      <p:sp>
        <p:nvSpPr>
          <p:cNvPr id="3" name="Прямоугольник 2"/>
          <p:cNvSpPr/>
          <p:nvPr/>
        </p:nvSpPr>
        <p:spPr>
          <a:xfrm>
            <a:off x="1571604" y="3714752"/>
            <a:ext cx="357190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9174" b="70642"/>
          <a:stretch>
            <a:fillRect/>
          </a:stretch>
        </p:blipFill>
        <p:spPr>
          <a:xfrm>
            <a:off x="214282" y="1857364"/>
            <a:ext cx="8929718" cy="2357454"/>
          </a:xfrm>
        </p:spPr>
      </p:pic>
      <p:sp>
        <p:nvSpPr>
          <p:cNvPr id="3" name="Прямоугольник 2"/>
          <p:cNvSpPr/>
          <p:nvPr/>
        </p:nvSpPr>
        <p:spPr>
          <a:xfrm>
            <a:off x="1571604" y="3714752"/>
            <a:ext cx="357190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3714752"/>
            <a:ext cx="285752" cy="35719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4023" t="9174" b="70642"/>
          <a:stretch>
            <a:fillRect/>
          </a:stretch>
        </p:blipFill>
        <p:spPr>
          <a:xfrm>
            <a:off x="214282" y="1857364"/>
            <a:ext cx="8929718" cy="2357454"/>
          </a:xfrm>
        </p:spPr>
      </p:pic>
      <p:sp>
        <p:nvSpPr>
          <p:cNvPr id="3" name="Прямоугольник 2"/>
          <p:cNvSpPr/>
          <p:nvPr/>
        </p:nvSpPr>
        <p:spPr>
          <a:xfrm>
            <a:off x="1571604" y="3714752"/>
            <a:ext cx="428628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86248" y="3643314"/>
            <a:ext cx="428628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452320" y="3575775"/>
            <a:ext cx="428628" cy="4286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65751" t="29578" b="60994"/>
          <a:stretch>
            <a:fillRect/>
          </a:stretch>
        </p:blipFill>
        <p:spPr>
          <a:xfrm>
            <a:off x="3214678" y="928670"/>
            <a:ext cx="4857784" cy="3780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596" y="3929066"/>
            <a:ext cx="1285884" cy="11430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3929066"/>
            <a:ext cx="1285884" cy="11430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85918" y="3857628"/>
            <a:ext cx="1071570" cy="128588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005.jpg"/>
          <p:cNvPicPr>
            <a:picLocks noGrp="1" noChangeAspect="1"/>
          </p:cNvPicPr>
          <p:nvPr>
            <p:ph idx="1"/>
          </p:nvPr>
        </p:nvPicPr>
        <p:blipFill>
          <a:blip r:embed="rId2"/>
          <a:srcRect l="65751" t="29578" b="60994"/>
          <a:stretch>
            <a:fillRect/>
          </a:stretch>
        </p:blipFill>
        <p:spPr>
          <a:xfrm>
            <a:off x="3214678" y="928670"/>
            <a:ext cx="4857784" cy="37808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596" y="3929066"/>
            <a:ext cx="1285884" cy="11430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00364" y="3929066"/>
            <a:ext cx="1285884" cy="11430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85918" y="3857628"/>
            <a:ext cx="1071570" cy="128588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</Words>
  <Application>Microsoft Office PowerPoint</Application>
  <PresentationFormat>Экран (4:3)</PresentationFormat>
  <Paragraphs>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Звук и буква И</vt:lpstr>
      <vt:lpstr>Презентация PowerPoint</vt:lpstr>
      <vt:lpstr>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Звук и буква И</dc:title>
  <cp:lastModifiedBy>User</cp:lastModifiedBy>
  <cp:revision>3</cp:revision>
  <dcterms:modified xsi:type="dcterms:W3CDTF">2017-09-28T05:58:50Z</dcterms:modified>
</cp:coreProperties>
</file>