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2" r:id="rId8"/>
    <p:sldId id="263" r:id="rId9"/>
    <p:sldId id="261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Буква </a:t>
            </a:r>
            <a:r>
              <a:rPr lang="ru-RU" sz="9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9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09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4639" t="45528" r="8757" b="40705"/>
          <a:stretch>
            <a:fillRect/>
          </a:stretch>
        </p:blipFill>
        <p:spPr>
          <a:xfrm>
            <a:off x="857224" y="2000240"/>
            <a:ext cx="7429552" cy="200026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0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rcRect l="4639" t="61488" r="8757" b="13819"/>
          <a:stretch>
            <a:fillRect/>
          </a:stretch>
        </p:blipFill>
        <p:spPr>
          <a:xfrm>
            <a:off x="714347" y="1500174"/>
            <a:ext cx="6930493" cy="278608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80565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6458" t="10417" r="6458" b="12241"/>
          <a:stretch>
            <a:fillRect/>
          </a:stretch>
        </p:blipFill>
        <p:spPr>
          <a:xfrm>
            <a:off x="1475656" y="476673"/>
            <a:ext cx="6239616" cy="511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957638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571744"/>
            <a:ext cx="57150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4071942"/>
            <a:ext cx="39576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Содержимое 3" descr="img2.jpg"/>
          <p:cNvPicPr>
            <a:picLocks noChangeAspect="1"/>
          </p:cNvPicPr>
          <p:nvPr/>
        </p:nvPicPr>
        <p:blipFill>
          <a:blip r:embed="rId2"/>
          <a:srcRect l="75013" t="29358" r="2762" b="37496"/>
          <a:stretch>
            <a:fillRect/>
          </a:stretch>
        </p:blipFill>
        <p:spPr>
          <a:xfrm>
            <a:off x="4357686" y="2214554"/>
            <a:ext cx="1285884" cy="1500198"/>
          </a:xfrm>
          <a:prstGeom prst="rect">
            <a:avLst/>
          </a:prstGeom>
        </p:spPr>
      </p:pic>
      <p:pic>
        <p:nvPicPr>
          <p:cNvPr id="11" name="Содержимое 8" descr="img2.jpg"/>
          <p:cNvPicPr>
            <a:picLocks noChangeAspect="1"/>
          </p:cNvPicPr>
          <p:nvPr/>
        </p:nvPicPr>
        <p:blipFill>
          <a:blip r:embed="rId2"/>
          <a:srcRect t="63136" r="77508"/>
          <a:stretch>
            <a:fillRect/>
          </a:stretch>
        </p:blipFill>
        <p:spPr>
          <a:xfrm>
            <a:off x="5786446" y="2214554"/>
            <a:ext cx="1357322" cy="1668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957638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571744"/>
            <a:ext cx="57150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4071942"/>
            <a:ext cx="39576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dirty="0" smtClean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Т</a:t>
            </a:r>
            <a:endParaRPr kumimoji="0" lang="ru-RU" sz="9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4500570"/>
            <a:ext cx="57150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3" descr="img2.jpg"/>
          <p:cNvPicPr>
            <a:picLocks noChangeAspect="1"/>
          </p:cNvPicPr>
          <p:nvPr/>
        </p:nvPicPr>
        <p:blipFill>
          <a:blip r:embed="rId2"/>
          <a:srcRect l="71308" t="67240" b="4349"/>
          <a:stretch>
            <a:fillRect/>
          </a:stretch>
        </p:blipFill>
        <p:spPr>
          <a:xfrm>
            <a:off x="5500694" y="4143380"/>
            <a:ext cx="1731424" cy="1285884"/>
          </a:xfrm>
          <a:prstGeom prst="rect">
            <a:avLst/>
          </a:prstGeom>
        </p:spPr>
      </p:pic>
      <p:pic>
        <p:nvPicPr>
          <p:cNvPr id="9" name="Содержимое 3" descr="img2.jpg"/>
          <p:cNvPicPr>
            <a:picLocks noChangeAspect="1"/>
          </p:cNvPicPr>
          <p:nvPr/>
        </p:nvPicPr>
        <p:blipFill>
          <a:blip r:embed="rId2"/>
          <a:srcRect l="75013" t="29358" r="2762" b="37496"/>
          <a:stretch>
            <a:fillRect/>
          </a:stretch>
        </p:blipFill>
        <p:spPr>
          <a:xfrm>
            <a:off x="4357686" y="4143380"/>
            <a:ext cx="1285884" cy="1500198"/>
          </a:xfrm>
          <a:prstGeom prst="rect">
            <a:avLst/>
          </a:prstGeom>
        </p:spPr>
      </p:pic>
      <p:pic>
        <p:nvPicPr>
          <p:cNvPr id="10" name="Содержимое 3" descr="img2.jpg"/>
          <p:cNvPicPr>
            <a:picLocks noChangeAspect="1"/>
          </p:cNvPicPr>
          <p:nvPr/>
        </p:nvPicPr>
        <p:blipFill>
          <a:blip r:embed="rId2"/>
          <a:srcRect l="75013" t="29358" r="2762" b="37496"/>
          <a:stretch>
            <a:fillRect/>
          </a:stretch>
        </p:blipFill>
        <p:spPr>
          <a:xfrm>
            <a:off x="4357686" y="2214554"/>
            <a:ext cx="1285884" cy="1500198"/>
          </a:xfrm>
          <a:prstGeom prst="rect">
            <a:avLst/>
          </a:prstGeom>
        </p:spPr>
      </p:pic>
      <p:pic>
        <p:nvPicPr>
          <p:cNvPr id="11" name="Содержимое 8" descr="img2.jpg"/>
          <p:cNvPicPr>
            <a:picLocks noChangeAspect="1"/>
          </p:cNvPicPr>
          <p:nvPr/>
        </p:nvPicPr>
        <p:blipFill>
          <a:blip r:embed="rId2"/>
          <a:srcRect t="63136" r="77508"/>
          <a:stretch>
            <a:fillRect/>
          </a:stretch>
        </p:blipFill>
        <p:spPr>
          <a:xfrm>
            <a:off x="5786446" y="2214554"/>
            <a:ext cx="1357322" cy="1668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3.jpg"/>
          <p:cNvPicPr>
            <a:picLocks noGrp="1" noChangeAspect="1"/>
          </p:cNvPicPr>
          <p:nvPr>
            <p:ph idx="1"/>
          </p:nvPr>
        </p:nvPicPr>
        <p:blipFill>
          <a:blip r:embed="rId2"/>
          <a:srcRect l="16854" t="10417" b="18555"/>
          <a:stretch>
            <a:fillRect/>
          </a:stretch>
        </p:blipFill>
        <p:spPr>
          <a:xfrm>
            <a:off x="428595" y="285728"/>
            <a:ext cx="8585623" cy="550072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09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27836" t="20905" r="8757" b="64836"/>
          <a:stretch>
            <a:fillRect/>
          </a:stretch>
        </p:blipFill>
        <p:spPr>
          <a:xfrm>
            <a:off x="357158" y="1214422"/>
            <a:ext cx="8336265" cy="2643206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785786" y="1071546"/>
            <a:ext cx="128588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09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27836" t="20905" r="8757" b="64836"/>
          <a:stretch>
            <a:fillRect/>
          </a:stretch>
        </p:blipFill>
        <p:spPr>
          <a:xfrm>
            <a:off x="357158" y="1214422"/>
            <a:ext cx="8336265" cy="2643206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785786" y="1071546"/>
            <a:ext cx="128588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071810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3071810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071810"/>
            <a:ext cx="428628" cy="5000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09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27836" t="20905" r="8757" b="64836"/>
          <a:stretch>
            <a:fillRect/>
          </a:stretch>
        </p:blipFill>
        <p:spPr>
          <a:xfrm>
            <a:off x="357158" y="1214422"/>
            <a:ext cx="8336265" cy="2643206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785786" y="1071546"/>
            <a:ext cx="128588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071810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3071810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071810"/>
            <a:ext cx="428628" cy="5000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643834" y="3000372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15206" y="3000372"/>
            <a:ext cx="428628" cy="5000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86578" y="3000372"/>
            <a:ext cx="428628" cy="50006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09.jpg"/>
          <p:cNvPicPr>
            <a:picLocks noGrp="1" noChangeAspect="1"/>
          </p:cNvPicPr>
          <p:nvPr>
            <p:ph idx="1"/>
          </p:nvPr>
        </p:nvPicPr>
        <p:blipFill>
          <a:blip r:embed="rId2"/>
          <a:srcRect l="4639" t="37358" r="8757" b="53867"/>
          <a:stretch>
            <a:fillRect/>
          </a:stretch>
        </p:blipFill>
        <p:spPr>
          <a:xfrm>
            <a:off x="571472" y="2214554"/>
            <a:ext cx="7500990" cy="271464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</Words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Буква Т</vt:lpstr>
      <vt:lpstr>Слайд 2</vt:lpstr>
      <vt:lpstr>Т</vt:lpstr>
      <vt:lpstr>Т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Т</dc:title>
  <cp:lastModifiedBy>User</cp:lastModifiedBy>
  <cp:revision>2</cp:revision>
  <dcterms:modified xsi:type="dcterms:W3CDTF">2017-10-22T10:59:21Z</dcterms:modified>
</cp:coreProperties>
</file>