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1" r:id="rId5"/>
    <p:sldId id="264" r:id="rId6"/>
    <p:sldId id="265" r:id="rId7"/>
    <p:sldId id="262" r:id="rId8"/>
    <p:sldId id="274" r:id="rId9"/>
    <p:sldId id="275" r:id="rId10"/>
    <p:sldId id="268" r:id="rId11"/>
    <p:sldId id="269" r:id="rId12"/>
    <p:sldId id="270" r:id="rId13"/>
    <p:sldId id="271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Звук и Буква </a:t>
            </a:r>
            <a:r>
              <a:rPr lang="ru-RU" sz="9600" dirty="0" err="1" smtClean="0">
                <a:solidFill>
                  <a:srgbClr val="FF0000"/>
                </a:solidFill>
              </a:rPr>
              <a:t>ы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Пых</a:t>
            </a:r>
            <a:endParaRPr lang="ru-RU" sz="9600" b="1" dirty="0"/>
          </a:p>
        </p:txBody>
      </p:sp>
      <p:pic>
        <p:nvPicPr>
          <p:cNvPr id="3" name="Содержимое 3" descr="7_neizvestnykh_faktov_o_ezhakh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643314"/>
            <a:ext cx="5214974" cy="26276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Пых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571876"/>
            <a:ext cx="92869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Пых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571876"/>
            <a:ext cx="92869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571876"/>
            <a:ext cx="928694" cy="1071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Пых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571876"/>
            <a:ext cx="92869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571876"/>
            <a:ext cx="928694" cy="1071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71876"/>
            <a:ext cx="92869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019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26" t="8839" r="10153" b="15398"/>
          <a:stretch>
            <a:fillRect/>
          </a:stretch>
        </p:blipFill>
        <p:spPr>
          <a:xfrm>
            <a:off x="1785918" y="0"/>
            <a:ext cx="5143536" cy="649709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6" name="Содержимое 4" descr="img14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68192" r="7500"/>
          <a:stretch>
            <a:fillRect/>
          </a:stretch>
        </p:blipFill>
        <p:spPr>
          <a:xfrm rot="16200000">
            <a:off x="1616060" y="1670030"/>
            <a:ext cx="555469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</a:bodyPr>
          <a:lstStyle/>
          <a:p>
            <a:r>
              <a:rPr lang="ru-RU" sz="9600" b="1" dirty="0" err="1" smtClean="0">
                <a:solidFill>
                  <a:srgbClr val="FF0000"/>
                </a:solidFill>
              </a:rPr>
              <a:t>ы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5008" y="2571744"/>
            <a:ext cx="1214446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618232.jpg"/>
          <p:cNvPicPr>
            <a:picLocks noGrp="1" noChangeAspect="1"/>
          </p:cNvPicPr>
          <p:nvPr>
            <p:ph idx="1"/>
          </p:nvPr>
        </p:nvPicPr>
        <p:blipFill>
          <a:blip r:embed="rId2"/>
          <a:srcRect b="2703"/>
          <a:stretch>
            <a:fillRect/>
          </a:stretch>
        </p:blipFill>
        <p:spPr>
          <a:xfrm>
            <a:off x="857224" y="1285860"/>
            <a:ext cx="7858180" cy="51435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6314" y="3571876"/>
            <a:ext cx="357190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img01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8758" r="8758" b="9084"/>
          <a:stretch>
            <a:fillRect/>
          </a:stretch>
        </p:blipFill>
        <p:spPr>
          <a:xfrm>
            <a:off x="1714480" y="214290"/>
            <a:ext cx="5305758" cy="664371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/>
              <a:t>ып</a:t>
            </a:r>
            <a:r>
              <a:rPr lang="ru-RU" sz="9600" b="1" dirty="0" smtClean="0"/>
              <a:t>     </a:t>
            </a:r>
            <a:r>
              <a:rPr lang="ru-RU" sz="9600" b="1" dirty="0" err="1" smtClean="0"/>
              <a:t>пы</a:t>
            </a:r>
            <a:endParaRPr lang="ru-RU" sz="9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/>
              <a:t>ып</a:t>
            </a:r>
            <a:r>
              <a:rPr lang="ru-RU" sz="9600" b="1" dirty="0" smtClean="0"/>
              <a:t>     </a:t>
            </a:r>
            <a:r>
              <a:rPr lang="ru-RU" sz="9600" b="1" dirty="0" err="1" smtClean="0"/>
              <a:t>пы</a:t>
            </a:r>
            <a:endParaRPr lang="ru-RU" sz="9600" b="1" dirty="0"/>
          </a:p>
        </p:txBody>
      </p:sp>
      <p:sp>
        <p:nvSpPr>
          <p:cNvPr id="3" name="Овал 2"/>
          <p:cNvSpPr/>
          <p:nvPr/>
        </p:nvSpPr>
        <p:spPr>
          <a:xfrm>
            <a:off x="2500298" y="3500438"/>
            <a:ext cx="714380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3571876"/>
            <a:ext cx="50006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/>
              <a:t>ып</a:t>
            </a:r>
            <a:r>
              <a:rPr lang="ru-RU" sz="9600" b="1" dirty="0" smtClean="0"/>
              <a:t>     </a:t>
            </a:r>
            <a:r>
              <a:rPr lang="ru-RU" sz="9600" b="1" dirty="0" err="1" smtClean="0"/>
              <a:t>пы</a:t>
            </a:r>
            <a:endParaRPr lang="ru-RU" sz="9600" b="1" dirty="0"/>
          </a:p>
        </p:txBody>
      </p:sp>
      <p:sp>
        <p:nvSpPr>
          <p:cNvPr id="3" name="Овал 2"/>
          <p:cNvSpPr/>
          <p:nvPr/>
        </p:nvSpPr>
        <p:spPr>
          <a:xfrm>
            <a:off x="2500298" y="3500438"/>
            <a:ext cx="714380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3571876"/>
            <a:ext cx="50006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3571876"/>
            <a:ext cx="50006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00760" y="3500438"/>
            <a:ext cx="714380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Звук и Буква ы</vt:lpstr>
      <vt:lpstr>Слайд 2</vt:lpstr>
      <vt:lpstr>Артикуляционная гимнастика</vt:lpstr>
      <vt:lpstr>ы </vt:lpstr>
      <vt:lpstr>Слайд 5</vt:lpstr>
      <vt:lpstr>Слайд 6</vt:lpstr>
      <vt:lpstr>ып     пы</vt:lpstr>
      <vt:lpstr>ып     пы</vt:lpstr>
      <vt:lpstr>ып     пы</vt:lpstr>
      <vt:lpstr>Пых</vt:lpstr>
      <vt:lpstr>Пых</vt:lpstr>
      <vt:lpstr>Пых</vt:lpstr>
      <vt:lpstr>Пых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Звука и Буква Аа</dc:title>
  <cp:lastModifiedBy>User</cp:lastModifiedBy>
  <cp:revision>10</cp:revision>
  <dcterms:modified xsi:type="dcterms:W3CDTF">2017-11-20T16:34:43Z</dcterms:modified>
</cp:coreProperties>
</file>