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3" r:id="rId7"/>
    <p:sldId id="262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Буквы Г </a:t>
            </a: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0565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58" t="10417" r="6458" b="12241"/>
          <a:stretch>
            <a:fillRect/>
          </a:stretch>
        </p:blipFill>
        <p:spPr>
          <a:xfrm>
            <a:off x="1475656" y="476673"/>
            <a:ext cx="6239616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ig-booty-white-girl-pov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571480"/>
            <a:ext cx="5111365" cy="562698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000372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3357562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г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500570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5500694" y="4143380"/>
            <a:ext cx="1731424" cy="1285884"/>
          </a:xfrm>
          <a:prstGeom prst="rect">
            <a:avLst/>
          </a:prstGeom>
        </p:spPr>
      </p:pic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429256" y="2714620"/>
            <a:ext cx="1357322" cy="1668443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42910" y="214290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К</a:t>
            </a:r>
            <a:endParaRPr kumimoji="0" lang="ru-RU" sz="9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42910" y="1285860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К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714356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1785926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43810"/>
          <a:stretch>
            <a:fillRect/>
          </a:stretch>
        </p:blipFill>
        <p:spPr>
          <a:xfrm>
            <a:off x="4143372" y="1643050"/>
            <a:ext cx="1285884" cy="1214446"/>
          </a:xfrm>
          <a:prstGeom prst="rect">
            <a:avLst/>
          </a:prstGeom>
        </p:spPr>
      </p:pic>
      <p:pic>
        <p:nvPicPr>
          <p:cNvPr id="17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43810"/>
          <a:stretch>
            <a:fillRect/>
          </a:stretch>
        </p:blipFill>
        <p:spPr>
          <a:xfrm>
            <a:off x="4143372" y="500042"/>
            <a:ext cx="1285884" cy="1214446"/>
          </a:xfrm>
          <a:prstGeom prst="rect">
            <a:avLst/>
          </a:prstGeom>
        </p:spPr>
      </p:pic>
      <p:pic>
        <p:nvPicPr>
          <p:cNvPr id="18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357818" y="214290"/>
            <a:ext cx="1357322" cy="1668443"/>
          </a:xfrm>
          <a:prstGeom prst="rect">
            <a:avLst/>
          </a:prstGeom>
        </p:spPr>
      </p:pic>
      <p:pic>
        <p:nvPicPr>
          <p:cNvPr id="19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5572132" y="1643050"/>
            <a:ext cx="1731424" cy="1285884"/>
          </a:xfrm>
          <a:prstGeom prst="rect">
            <a:avLst/>
          </a:prstGeom>
        </p:spPr>
      </p:pic>
      <p:pic>
        <p:nvPicPr>
          <p:cNvPr id="20" name="Содержимое 3" descr="img7.jpg"/>
          <p:cNvPicPr>
            <a:picLocks noChangeAspect="1"/>
          </p:cNvPicPr>
          <p:nvPr/>
        </p:nvPicPr>
        <p:blipFill>
          <a:blip r:embed="rId3" cstate="print"/>
          <a:srcRect l="16854" t="26201" r="44081" b="20133"/>
          <a:stretch>
            <a:fillRect/>
          </a:stretch>
        </p:blipFill>
        <p:spPr>
          <a:xfrm>
            <a:off x="4357686" y="3071810"/>
            <a:ext cx="1149311" cy="1184139"/>
          </a:xfrm>
          <a:prstGeom prst="rect">
            <a:avLst/>
          </a:prstGeom>
        </p:spPr>
      </p:pic>
      <p:pic>
        <p:nvPicPr>
          <p:cNvPr id="21" name="Содержимое 3" descr="img7.jpg"/>
          <p:cNvPicPr>
            <a:picLocks noChangeAspect="1"/>
          </p:cNvPicPr>
          <p:nvPr/>
        </p:nvPicPr>
        <p:blipFill>
          <a:blip r:embed="rId4" cstate="print"/>
          <a:srcRect l="16854" t="26201" r="44081" b="20133"/>
          <a:stretch>
            <a:fillRect/>
          </a:stretch>
        </p:blipFill>
        <p:spPr>
          <a:xfrm>
            <a:off x="4492158" y="4286256"/>
            <a:ext cx="1079974" cy="1112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9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rcRect l="11268" t="5633" r="5634" b="5367"/>
          <a:stretch>
            <a:fillRect/>
          </a:stretch>
        </p:blipFill>
        <p:spPr>
          <a:xfrm>
            <a:off x="2214546" y="285728"/>
            <a:ext cx="4786346" cy="640883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lum bright="20000" contrast="-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5343" t="25109" r="2762" b="7926"/>
          <a:stretch/>
        </p:blipFill>
        <p:spPr bwMode="auto">
          <a:xfrm>
            <a:off x="2143108" y="285728"/>
            <a:ext cx="4628515" cy="6429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b="8677"/>
          <a:stretch>
            <a:fillRect/>
          </a:stretch>
        </p:blipFill>
        <p:spPr>
          <a:xfrm>
            <a:off x="107504" y="260648"/>
            <a:ext cx="4393058" cy="624018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>
            <a:lum bright="20000" contrast="-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401" t="29906" r="14722" b="9601"/>
          <a:stretch/>
        </p:blipFill>
        <p:spPr bwMode="auto">
          <a:xfrm>
            <a:off x="4458233" y="214290"/>
            <a:ext cx="4685767" cy="640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lum bright="20000" contrast="-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849" t="12815" r="14065" b="11049"/>
          <a:stretch/>
        </p:blipFill>
        <p:spPr bwMode="auto">
          <a:xfrm>
            <a:off x="2146300" y="223933"/>
            <a:ext cx="4851400" cy="64101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9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7648" t="8537" r="8227" b="3659"/>
          <a:stretch>
            <a:fillRect/>
          </a:stretch>
        </p:blipFill>
        <p:spPr>
          <a:xfrm>
            <a:off x="2428860" y="345476"/>
            <a:ext cx="4429156" cy="579816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</Words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Буквы Г К</vt:lpstr>
      <vt:lpstr>Слайд 2</vt:lpstr>
      <vt:lpstr>Слайд 3</vt:lpstr>
      <vt:lpstr>Г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Буквы Т К</dc:title>
  <cp:lastModifiedBy>User</cp:lastModifiedBy>
  <cp:revision>4</cp:revision>
  <dcterms:modified xsi:type="dcterms:W3CDTF">2018-02-07T18:33:01Z</dcterms:modified>
</cp:coreProperties>
</file>