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Буквы Т К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850" t="27780" r="4669" b="21360"/>
          <a:stretch>
            <a:fillRect/>
          </a:stretch>
        </p:blipFill>
        <p:spPr>
          <a:xfrm>
            <a:off x="1142976" y="642918"/>
            <a:ext cx="6726503" cy="52864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850" t="81271" r="3295" b="9961"/>
          <a:stretch>
            <a:fillRect/>
          </a:stretch>
        </p:blipFill>
        <p:spPr>
          <a:xfrm>
            <a:off x="642910" y="2285992"/>
            <a:ext cx="8036775" cy="10715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036" t="16104" r="9861" b="73421"/>
          <a:stretch>
            <a:fillRect/>
          </a:stretch>
        </p:blipFill>
        <p:spPr>
          <a:xfrm>
            <a:off x="428596" y="1643050"/>
            <a:ext cx="8358214" cy="18573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727" t="31341" r="9861" b="12241"/>
          <a:stretch>
            <a:fillRect/>
          </a:stretch>
        </p:blipFill>
        <p:spPr>
          <a:xfrm>
            <a:off x="2357422" y="1714488"/>
            <a:ext cx="4429156" cy="4232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Буквы Т К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Т К</dc:title>
  <cp:lastModifiedBy>User</cp:lastModifiedBy>
  <cp:revision>1</cp:revision>
  <dcterms:modified xsi:type="dcterms:W3CDTF">2017-10-22T11:08:58Z</dcterms:modified>
</cp:coreProperties>
</file>