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4" r:id="rId7"/>
    <p:sldId id="286" r:id="rId8"/>
    <p:sldId id="284" r:id="rId9"/>
    <p:sldId id="285" r:id="rId10"/>
    <p:sldId id="288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Б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39" t="11996" r="8427" b="12241"/>
          <a:stretch>
            <a:fillRect/>
          </a:stretch>
        </p:blipFill>
        <p:spPr>
          <a:xfrm>
            <a:off x="1857356" y="285728"/>
            <a:ext cx="5214974" cy="64184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dirty="0" smtClean="0"/>
              <a:t>б</a:t>
            </a:r>
            <a:r>
              <a:rPr lang="ru-RU" dirty="0" smtClean="0"/>
              <a:t>а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, </a:t>
            </a:r>
            <a:r>
              <a:rPr lang="ru-RU" dirty="0" err="1" smtClean="0"/>
              <a:t>бу</a:t>
            </a:r>
            <a:r>
              <a:rPr lang="ru-RU" dirty="0" smtClean="0"/>
              <a:t>, </a:t>
            </a:r>
            <a:r>
              <a:rPr lang="ru-RU" dirty="0" smtClean="0"/>
              <a:t>б</a:t>
            </a:r>
            <a:r>
              <a:rPr lang="ru-RU" dirty="0" smtClean="0"/>
              <a:t>ы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03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7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572000" y="2285992"/>
            <a:ext cx="1357322" cy="139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noProof="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15008" y="407194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12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429124" y="4071942"/>
            <a:ext cx="1357322" cy="1398453"/>
          </a:xfrm>
          <a:prstGeom prst="rect">
            <a:avLst/>
          </a:prstGeom>
        </p:spPr>
      </p:pic>
      <p:pic>
        <p:nvPicPr>
          <p:cNvPr id="13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357686" y="2214554"/>
            <a:ext cx="1357322" cy="139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027.jpg"/>
          <p:cNvPicPr>
            <a:picLocks noGrp="1" noChangeAspect="1"/>
          </p:cNvPicPr>
          <p:nvPr>
            <p:ph idx="1"/>
          </p:nvPr>
        </p:nvPicPr>
        <p:blipFill>
          <a:blip r:embed="rId2"/>
          <a:srcRect l="6530" t="9470" r="6400" b="17923"/>
          <a:stretch>
            <a:fillRect/>
          </a:stretch>
        </p:blipFill>
        <p:spPr>
          <a:xfrm>
            <a:off x="1928794" y="0"/>
            <a:ext cx="5572164" cy="6407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Мы походим на носочках,</a:t>
            </a:r>
          </a:p>
          <a:p>
            <a:pPr algn="ctr"/>
            <a:r>
              <a:rPr lang="ru-RU" dirty="0" smtClean="0"/>
              <a:t>А потом на пятках.</a:t>
            </a:r>
          </a:p>
          <a:p>
            <a:pPr algn="ctr"/>
            <a:r>
              <a:rPr lang="ru-RU" dirty="0" smtClean="0"/>
              <a:t>Мы походим, как ребята,</a:t>
            </a:r>
          </a:p>
          <a:p>
            <a:pPr algn="ctr"/>
            <a:r>
              <a:rPr lang="ru-RU" dirty="0" smtClean="0"/>
              <a:t>И как мишка косолапый.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33" t="11996" r="20698" b="9084"/>
          <a:stretch>
            <a:fillRect/>
          </a:stretch>
        </p:blipFill>
        <p:spPr bwMode="auto">
          <a:xfrm>
            <a:off x="1714480" y="0"/>
            <a:ext cx="4429156" cy="671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" t="26706" r="13247" b="9241"/>
          <a:stretch/>
        </p:blipFill>
        <p:spPr bwMode="auto">
          <a:xfrm>
            <a:off x="2071670" y="357166"/>
            <a:ext cx="5000660" cy="550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Буква Б</vt:lpstr>
      <vt:lpstr>Слайд 2</vt:lpstr>
      <vt:lpstr>Слайд 3</vt:lpstr>
      <vt:lpstr>Б</vt:lpstr>
      <vt:lpstr>Б</vt:lpstr>
      <vt:lpstr>Слайд 6</vt:lpstr>
      <vt:lpstr>Физкультминутка</vt:lpstr>
      <vt:lpstr>Слайд 8</vt:lpstr>
      <vt:lpstr>Слайд 9</vt:lpstr>
      <vt:lpstr>Слайд 10</vt:lpstr>
      <vt:lpstr>ба, бо, бу, бы, би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13</cp:revision>
  <dcterms:modified xsi:type="dcterms:W3CDTF">2017-12-10T12:50:20Z</dcterms:modified>
</cp:coreProperties>
</file>